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6858000" cy="9144000"/>
  <p:embeddedFontLs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BC98DEE-CF7C-4AE9-A06A-6ABA6D3D4AD5}">
  <a:tblStyle styleId="{DBC98DEE-CF7C-4AE9-A06A-6ABA6D3D4AD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6656FBB-CBC1-49DB-A945-ED1B9355D2E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regular.fntdata"/><Relationship Id="rId25" Type="http://schemas.openxmlformats.org/officeDocument/2006/relationships/slide" Target="slides/slide19.xml"/><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nvSpPr>
        <p:spPr>
          <a:xfrm>
            <a:off x="3884612" y="0"/>
            <a:ext cx="2971800" cy="45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nvSpPr>
        <p:spPr>
          <a:xfrm>
            <a:off x="0" y="8685212"/>
            <a:ext cx="2971800" cy="457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n"/>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a" sz="1200" u="non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a" sz="1200" u="none">
                <a:solidFill>
                  <a:srgbClr val="000000"/>
                </a:solidFill>
                <a:latin typeface="Arial"/>
                <a:ea typeface="Arial"/>
                <a:cs typeface="Arial"/>
                <a:sym typeface="Arial"/>
              </a:rPr>
              <a:t>‹#›</a:t>
            </a:fld>
            <a:endParaRPr/>
          </a:p>
        </p:txBody>
      </p:sp>
      <p:sp>
        <p:nvSpPr>
          <p:cNvPr id="113" name="Google Shape;11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 name="Google Shape;11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266f805e0a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266f805e0a_0_5: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a" sz="1200" u="none">
                <a:solidFill>
                  <a:srgbClr val="000000"/>
                </a:solidFill>
                <a:latin typeface="Arial"/>
                <a:ea typeface="Arial"/>
                <a:cs typeface="Arial"/>
                <a:sym typeface="Arial"/>
              </a:rPr>
              <a:t>‹#›</a:t>
            </a:fld>
            <a:endParaRPr/>
          </a:p>
        </p:txBody>
      </p:sp>
      <p:sp>
        <p:nvSpPr>
          <p:cNvPr id="221" name="Google Shape;22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a" sz="1200" u="none">
                <a:solidFill>
                  <a:srgbClr val="000000"/>
                </a:solidFill>
                <a:latin typeface="Arial"/>
                <a:ea typeface="Arial"/>
                <a:cs typeface="Arial"/>
                <a:sym typeface="Arial"/>
              </a:rPr>
              <a:t>‹#›</a:t>
            </a:fld>
            <a:endParaRPr/>
          </a:p>
        </p:txBody>
      </p:sp>
      <p:sp>
        <p:nvSpPr>
          <p:cNvPr id="231" name="Google Shape;2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a" sz="1200" u="none">
                <a:solidFill>
                  <a:srgbClr val="000000"/>
                </a:solidFill>
                <a:latin typeface="Arial"/>
                <a:ea typeface="Arial"/>
                <a:cs typeface="Arial"/>
                <a:sym typeface="Arial"/>
              </a:rPr>
              <a:t>‹#›</a:t>
            </a:fld>
            <a:endParaRPr/>
          </a:p>
        </p:txBody>
      </p:sp>
      <p:sp>
        <p:nvSpPr>
          <p:cNvPr id="241" name="Google Shape;24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266f805e0a_0_3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a" sz="1200" u="none">
                <a:solidFill>
                  <a:srgbClr val="000000"/>
                </a:solidFill>
                <a:latin typeface="Arial"/>
                <a:ea typeface="Arial"/>
                <a:cs typeface="Arial"/>
                <a:sym typeface="Arial"/>
              </a:rPr>
              <a:t>‹#›</a:t>
            </a:fld>
            <a:endParaRPr/>
          </a:p>
        </p:txBody>
      </p:sp>
      <p:sp>
        <p:nvSpPr>
          <p:cNvPr id="249" name="Google Shape;249;g1266f805e0a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g1266f805e0a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266f805e0a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266f805e0a_0_57: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752a64428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2752a64428_1_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296913756b_1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296913756b_1_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27f19af0f6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27f19af0f6_0_28: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27f19af0f6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27f19af0f6_0_37: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752a64428_1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752a64428_1_22: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c05ed8fb0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c05ed8fb0_0_4: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c05ed8fb0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c05ed8fb0_0_9: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718597521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2718597521_0_1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2937b134d5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2937b134d5_0_7: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27f19af0f6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27f19af0f6_0_1: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7f19af0f6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27f19af0f6_0_15: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27f19af0f6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27f19af0f6_0_22: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1143000" y="1122363"/>
            <a:ext cx="6858000" cy="2387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Open San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 name="Google Shape;15;p2"/>
          <p:cNvSpPr txBox="1"/>
          <p:nvPr>
            <p:ph idx="1" type="subTitle"/>
          </p:nvPr>
        </p:nvSpPr>
        <p:spPr>
          <a:xfrm>
            <a:off x="1143000" y="3602038"/>
            <a:ext cx="6858000" cy="1655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grpSp>
        <p:nvGrpSpPr>
          <p:cNvPr id="16" name="Google Shape;16;p2"/>
          <p:cNvGrpSpPr/>
          <p:nvPr/>
        </p:nvGrpSpPr>
        <p:grpSpPr>
          <a:xfrm>
            <a:off x="-2015266" y="2075367"/>
            <a:ext cx="4079716" cy="5700754"/>
            <a:chOff x="-2795" y="460"/>
            <a:chExt cx="5656" cy="5364"/>
          </a:xfrm>
        </p:grpSpPr>
        <p:sp>
          <p:nvSpPr>
            <p:cNvPr id="17" name="Google Shape;17;p2"/>
            <p:cNvSpPr/>
            <p:nvPr/>
          </p:nvSpPr>
          <p:spPr>
            <a:xfrm>
              <a:off x="0" y="4032"/>
              <a:ext cx="2861" cy="608"/>
            </a:xfrm>
            <a:custGeom>
              <a:rect b="b" l="l" r="r" t="t"/>
              <a:pathLst>
                <a:path extrusionOk="0" h="608" w="2861">
                  <a:moveTo>
                    <a:pt x="0" y="261"/>
                  </a:moveTo>
                  <a:lnTo>
                    <a:pt x="0" y="518"/>
                  </a:lnTo>
                  <a:lnTo>
                    <a:pt x="70" y="532"/>
                  </a:lnTo>
                  <a:lnTo>
                    <a:pt x="146" y="545"/>
                  </a:lnTo>
                  <a:lnTo>
                    <a:pt x="225" y="557"/>
                  </a:lnTo>
                  <a:lnTo>
                    <a:pt x="304" y="568"/>
                  </a:lnTo>
                  <a:lnTo>
                    <a:pt x="385" y="577"/>
                  </a:lnTo>
                  <a:lnTo>
                    <a:pt x="466" y="585"/>
                  </a:lnTo>
                  <a:lnTo>
                    <a:pt x="548" y="592"/>
                  </a:lnTo>
                  <a:lnTo>
                    <a:pt x="631" y="598"/>
                  </a:lnTo>
                  <a:lnTo>
                    <a:pt x="715" y="602"/>
                  </a:lnTo>
                  <a:lnTo>
                    <a:pt x="798" y="605"/>
                  </a:lnTo>
                  <a:lnTo>
                    <a:pt x="882" y="607"/>
                  </a:lnTo>
                  <a:lnTo>
                    <a:pt x="966" y="607"/>
                  </a:lnTo>
                  <a:lnTo>
                    <a:pt x="1049" y="606"/>
                  </a:lnTo>
                  <a:lnTo>
                    <a:pt x="1133" y="604"/>
                  </a:lnTo>
                  <a:lnTo>
                    <a:pt x="1215" y="600"/>
                  </a:lnTo>
                  <a:lnTo>
                    <a:pt x="1297" y="595"/>
                  </a:lnTo>
                  <a:lnTo>
                    <a:pt x="1378" y="588"/>
                  </a:lnTo>
                  <a:lnTo>
                    <a:pt x="1458" y="581"/>
                  </a:lnTo>
                  <a:lnTo>
                    <a:pt x="1537" y="571"/>
                  </a:lnTo>
                  <a:lnTo>
                    <a:pt x="1615" y="561"/>
                  </a:lnTo>
                  <a:lnTo>
                    <a:pt x="1691" y="549"/>
                  </a:lnTo>
                  <a:lnTo>
                    <a:pt x="1766" y="536"/>
                  </a:lnTo>
                  <a:lnTo>
                    <a:pt x="1838" y="521"/>
                  </a:lnTo>
                  <a:lnTo>
                    <a:pt x="1909" y="505"/>
                  </a:lnTo>
                  <a:lnTo>
                    <a:pt x="1992" y="485"/>
                  </a:lnTo>
                  <a:lnTo>
                    <a:pt x="2072" y="464"/>
                  </a:lnTo>
                  <a:lnTo>
                    <a:pt x="2151" y="442"/>
                  </a:lnTo>
                  <a:lnTo>
                    <a:pt x="2216" y="423"/>
                  </a:lnTo>
                  <a:lnTo>
                    <a:pt x="849" y="423"/>
                  </a:lnTo>
                  <a:lnTo>
                    <a:pt x="767" y="421"/>
                  </a:lnTo>
                  <a:lnTo>
                    <a:pt x="686" y="417"/>
                  </a:lnTo>
                  <a:lnTo>
                    <a:pt x="606" y="411"/>
                  </a:lnTo>
                  <a:lnTo>
                    <a:pt x="527" y="402"/>
                  </a:lnTo>
                  <a:lnTo>
                    <a:pt x="448" y="391"/>
                  </a:lnTo>
                  <a:lnTo>
                    <a:pt x="372" y="377"/>
                  </a:lnTo>
                  <a:lnTo>
                    <a:pt x="296" y="361"/>
                  </a:lnTo>
                  <a:lnTo>
                    <a:pt x="223" y="342"/>
                  </a:lnTo>
                  <a:lnTo>
                    <a:pt x="151" y="321"/>
                  </a:lnTo>
                  <a:lnTo>
                    <a:pt x="81" y="297"/>
                  </a:lnTo>
                  <a:lnTo>
                    <a:pt x="59" y="288"/>
                  </a:lnTo>
                  <a:lnTo>
                    <a:pt x="37" y="279"/>
                  </a:lnTo>
                  <a:lnTo>
                    <a:pt x="15" y="269"/>
                  </a:lnTo>
                  <a:lnTo>
                    <a:pt x="0" y="261"/>
                  </a:lnTo>
                  <a:close/>
                  <a:moveTo>
                    <a:pt x="2531" y="0"/>
                  </a:moveTo>
                  <a:lnTo>
                    <a:pt x="2435" y="4"/>
                  </a:lnTo>
                  <a:lnTo>
                    <a:pt x="2362" y="17"/>
                  </a:lnTo>
                  <a:lnTo>
                    <a:pt x="2305" y="36"/>
                  </a:lnTo>
                  <a:lnTo>
                    <a:pt x="2257" y="60"/>
                  </a:lnTo>
                  <a:lnTo>
                    <a:pt x="2157" y="123"/>
                  </a:lnTo>
                  <a:lnTo>
                    <a:pt x="2091" y="159"/>
                  </a:lnTo>
                  <a:lnTo>
                    <a:pt x="2024" y="190"/>
                  </a:lnTo>
                  <a:lnTo>
                    <a:pt x="1955" y="220"/>
                  </a:lnTo>
                  <a:lnTo>
                    <a:pt x="1884" y="247"/>
                  </a:lnTo>
                  <a:lnTo>
                    <a:pt x="1811" y="273"/>
                  </a:lnTo>
                  <a:lnTo>
                    <a:pt x="1736" y="297"/>
                  </a:lnTo>
                  <a:lnTo>
                    <a:pt x="1659" y="319"/>
                  </a:lnTo>
                  <a:lnTo>
                    <a:pt x="1582" y="339"/>
                  </a:lnTo>
                  <a:lnTo>
                    <a:pt x="1503" y="356"/>
                  </a:lnTo>
                  <a:lnTo>
                    <a:pt x="1423" y="372"/>
                  </a:lnTo>
                  <a:lnTo>
                    <a:pt x="1342" y="386"/>
                  </a:lnTo>
                  <a:lnTo>
                    <a:pt x="1260" y="398"/>
                  </a:lnTo>
                  <a:lnTo>
                    <a:pt x="1178" y="407"/>
                  </a:lnTo>
                  <a:lnTo>
                    <a:pt x="1096" y="414"/>
                  </a:lnTo>
                  <a:lnTo>
                    <a:pt x="1014" y="420"/>
                  </a:lnTo>
                  <a:lnTo>
                    <a:pt x="931" y="422"/>
                  </a:lnTo>
                  <a:lnTo>
                    <a:pt x="849" y="423"/>
                  </a:lnTo>
                  <a:lnTo>
                    <a:pt x="2216" y="423"/>
                  </a:lnTo>
                  <a:lnTo>
                    <a:pt x="2227" y="420"/>
                  </a:lnTo>
                  <a:lnTo>
                    <a:pt x="2302" y="396"/>
                  </a:lnTo>
                  <a:lnTo>
                    <a:pt x="2375" y="371"/>
                  </a:lnTo>
                  <a:lnTo>
                    <a:pt x="2446" y="344"/>
                  </a:lnTo>
                  <a:lnTo>
                    <a:pt x="2515" y="315"/>
                  </a:lnTo>
                  <a:lnTo>
                    <a:pt x="2583" y="285"/>
                  </a:lnTo>
                  <a:lnTo>
                    <a:pt x="2650" y="251"/>
                  </a:lnTo>
                  <a:lnTo>
                    <a:pt x="2715" y="216"/>
                  </a:lnTo>
                  <a:lnTo>
                    <a:pt x="2817" y="155"/>
                  </a:lnTo>
                  <a:lnTo>
                    <a:pt x="2855" y="121"/>
                  </a:lnTo>
                  <a:lnTo>
                    <a:pt x="2860" y="81"/>
                  </a:lnTo>
                  <a:lnTo>
                    <a:pt x="2795" y="38"/>
                  </a:lnTo>
                  <a:lnTo>
                    <a:pt x="2734" y="19"/>
                  </a:lnTo>
                  <a:lnTo>
                    <a:pt x="2669" y="7"/>
                  </a:lnTo>
                  <a:lnTo>
                    <a:pt x="2601" y="1"/>
                  </a:lnTo>
                  <a:lnTo>
                    <a:pt x="2531" y="0"/>
                  </a:lnTo>
                  <a:close/>
                </a:path>
              </a:pathLst>
            </a:custGeom>
            <a:solidFill>
              <a:srgbClr val="146DA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8" name="Google Shape;18;p2"/>
            <p:cNvSpPr/>
            <p:nvPr/>
          </p:nvSpPr>
          <p:spPr>
            <a:xfrm>
              <a:off x="-2795" y="5216"/>
              <a:ext cx="2861" cy="608"/>
            </a:xfrm>
            <a:custGeom>
              <a:rect b="b" l="l" r="r" t="t"/>
              <a:pathLst>
                <a:path extrusionOk="0" h="608" w="2861">
                  <a:moveTo>
                    <a:pt x="5590" y="-1146"/>
                  </a:moveTo>
                  <a:lnTo>
                    <a:pt x="5529" y="-1165"/>
                  </a:lnTo>
                  <a:lnTo>
                    <a:pt x="5464" y="-1177"/>
                  </a:lnTo>
                  <a:lnTo>
                    <a:pt x="5396" y="-1183"/>
                  </a:lnTo>
                  <a:lnTo>
                    <a:pt x="5326" y="-1184"/>
                  </a:lnTo>
                  <a:lnTo>
                    <a:pt x="5230" y="-1180"/>
                  </a:lnTo>
                  <a:lnTo>
                    <a:pt x="5157" y="-1167"/>
                  </a:lnTo>
                  <a:lnTo>
                    <a:pt x="5100" y="-1148"/>
                  </a:lnTo>
                  <a:lnTo>
                    <a:pt x="5052" y="-1124"/>
                  </a:lnTo>
                  <a:lnTo>
                    <a:pt x="5005" y="-1094"/>
                  </a:lnTo>
                  <a:lnTo>
                    <a:pt x="4952" y="-1061"/>
                  </a:lnTo>
                  <a:lnTo>
                    <a:pt x="4886" y="-1025"/>
                  </a:lnTo>
                  <a:lnTo>
                    <a:pt x="4819" y="-994"/>
                  </a:lnTo>
                  <a:lnTo>
                    <a:pt x="4750" y="-964"/>
                  </a:lnTo>
                  <a:lnTo>
                    <a:pt x="4679" y="-937"/>
                  </a:lnTo>
                  <a:lnTo>
                    <a:pt x="4606" y="-911"/>
                  </a:lnTo>
                  <a:lnTo>
                    <a:pt x="4531" y="-887"/>
                  </a:lnTo>
                  <a:lnTo>
                    <a:pt x="4454" y="-865"/>
                  </a:lnTo>
                  <a:lnTo>
                    <a:pt x="4377" y="-845"/>
                  </a:lnTo>
                  <a:lnTo>
                    <a:pt x="4298" y="-828"/>
                  </a:lnTo>
                  <a:lnTo>
                    <a:pt x="4218" y="-812"/>
                  </a:lnTo>
                  <a:lnTo>
                    <a:pt x="4137" y="-798"/>
                  </a:lnTo>
                  <a:lnTo>
                    <a:pt x="4055" y="-786"/>
                  </a:lnTo>
                  <a:lnTo>
                    <a:pt x="3973" y="-777"/>
                  </a:lnTo>
                  <a:lnTo>
                    <a:pt x="3891" y="-770"/>
                  </a:lnTo>
                  <a:lnTo>
                    <a:pt x="3809" y="-764"/>
                  </a:lnTo>
                  <a:lnTo>
                    <a:pt x="3726" y="-762"/>
                  </a:lnTo>
                  <a:lnTo>
                    <a:pt x="3644" y="-761"/>
                  </a:lnTo>
                  <a:lnTo>
                    <a:pt x="3562" y="-763"/>
                  </a:lnTo>
                  <a:lnTo>
                    <a:pt x="3481" y="-767"/>
                  </a:lnTo>
                  <a:lnTo>
                    <a:pt x="3401" y="-773"/>
                  </a:lnTo>
                  <a:lnTo>
                    <a:pt x="3322" y="-782"/>
                  </a:lnTo>
                  <a:lnTo>
                    <a:pt x="3243" y="-793"/>
                  </a:lnTo>
                  <a:lnTo>
                    <a:pt x="3167" y="-807"/>
                  </a:lnTo>
                  <a:lnTo>
                    <a:pt x="3091" y="-823"/>
                  </a:lnTo>
                  <a:lnTo>
                    <a:pt x="3018" y="-842"/>
                  </a:lnTo>
                  <a:lnTo>
                    <a:pt x="2946" y="-863"/>
                  </a:lnTo>
                  <a:lnTo>
                    <a:pt x="2876" y="-887"/>
                  </a:lnTo>
                  <a:lnTo>
                    <a:pt x="2854" y="-896"/>
                  </a:lnTo>
                  <a:lnTo>
                    <a:pt x="2832" y="-905"/>
                  </a:lnTo>
                  <a:lnTo>
                    <a:pt x="2810" y="-915"/>
                  </a:lnTo>
                  <a:lnTo>
                    <a:pt x="2795" y="-923"/>
                  </a:lnTo>
                  <a:moveTo>
                    <a:pt x="2795" y="-666"/>
                  </a:moveTo>
                  <a:lnTo>
                    <a:pt x="2865" y="-652"/>
                  </a:lnTo>
                  <a:lnTo>
                    <a:pt x="2941" y="-639"/>
                  </a:lnTo>
                  <a:lnTo>
                    <a:pt x="3020" y="-627"/>
                  </a:lnTo>
                  <a:lnTo>
                    <a:pt x="3099" y="-616"/>
                  </a:lnTo>
                  <a:lnTo>
                    <a:pt x="3180" y="-607"/>
                  </a:lnTo>
                  <a:lnTo>
                    <a:pt x="3261" y="-599"/>
                  </a:lnTo>
                  <a:lnTo>
                    <a:pt x="3343" y="-592"/>
                  </a:lnTo>
                  <a:lnTo>
                    <a:pt x="3426" y="-586"/>
                  </a:lnTo>
                  <a:lnTo>
                    <a:pt x="3510" y="-582"/>
                  </a:lnTo>
                  <a:lnTo>
                    <a:pt x="3593" y="-579"/>
                  </a:lnTo>
                  <a:lnTo>
                    <a:pt x="3677" y="-577"/>
                  </a:lnTo>
                  <a:lnTo>
                    <a:pt x="3761" y="-577"/>
                  </a:lnTo>
                  <a:lnTo>
                    <a:pt x="3844" y="-578"/>
                  </a:lnTo>
                  <a:lnTo>
                    <a:pt x="3928" y="-580"/>
                  </a:lnTo>
                  <a:lnTo>
                    <a:pt x="4010" y="-584"/>
                  </a:lnTo>
                  <a:lnTo>
                    <a:pt x="4092" y="-589"/>
                  </a:lnTo>
                  <a:lnTo>
                    <a:pt x="4173" y="-596"/>
                  </a:lnTo>
                  <a:lnTo>
                    <a:pt x="4253" y="-603"/>
                  </a:lnTo>
                  <a:lnTo>
                    <a:pt x="4332" y="-613"/>
                  </a:lnTo>
                  <a:lnTo>
                    <a:pt x="4410" y="-623"/>
                  </a:lnTo>
                  <a:lnTo>
                    <a:pt x="4486" y="-635"/>
                  </a:lnTo>
                  <a:lnTo>
                    <a:pt x="4561" y="-648"/>
                  </a:lnTo>
                  <a:lnTo>
                    <a:pt x="4633" y="-663"/>
                  </a:lnTo>
                  <a:lnTo>
                    <a:pt x="4704" y="-679"/>
                  </a:lnTo>
                  <a:lnTo>
                    <a:pt x="4787" y="-699"/>
                  </a:lnTo>
                  <a:lnTo>
                    <a:pt x="4867" y="-720"/>
                  </a:lnTo>
                  <a:lnTo>
                    <a:pt x="4946" y="-742"/>
                  </a:lnTo>
                  <a:lnTo>
                    <a:pt x="5022" y="-764"/>
                  </a:lnTo>
                  <a:lnTo>
                    <a:pt x="5097" y="-788"/>
                  </a:lnTo>
                  <a:lnTo>
                    <a:pt x="5170" y="-813"/>
                  </a:lnTo>
                  <a:lnTo>
                    <a:pt x="5241" y="-840"/>
                  </a:lnTo>
                  <a:lnTo>
                    <a:pt x="5310" y="-869"/>
                  </a:lnTo>
                  <a:lnTo>
                    <a:pt x="5378" y="-899"/>
                  </a:lnTo>
                  <a:lnTo>
                    <a:pt x="5445" y="-933"/>
                  </a:lnTo>
                  <a:lnTo>
                    <a:pt x="5510" y="-968"/>
                  </a:lnTo>
                  <a:lnTo>
                    <a:pt x="5574" y="-1007"/>
                  </a:lnTo>
                  <a:lnTo>
                    <a:pt x="5612" y="-1029"/>
                  </a:lnTo>
                  <a:lnTo>
                    <a:pt x="5650" y="-1063"/>
                  </a:lnTo>
                  <a:lnTo>
                    <a:pt x="5655" y="-1103"/>
                  </a:lnTo>
                  <a:lnTo>
                    <a:pt x="5590" y="-1146"/>
                  </a:lnTo>
                </a:path>
              </a:pathLst>
            </a:custGeom>
            <a:noFill/>
            <a:ln cap="flat" cmpd="sng" w="9525">
              <a:solidFill>
                <a:srgbClr val="146DAA"/>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9" name="Google Shape;19;p2"/>
            <p:cNvSpPr/>
            <p:nvPr/>
          </p:nvSpPr>
          <p:spPr>
            <a:xfrm>
              <a:off x="667" y="3285"/>
              <a:ext cx="412" cy="1113"/>
            </a:xfrm>
            <a:custGeom>
              <a:rect b="b" l="l" r="r" t="t"/>
              <a:pathLst>
                <a:path extrusionOk="0" h="1113" w="412">
                  <a:moveTo>
                    <a:pt x="5" y="71"/>
                  </a:moveTo>
                  <a:lnTo>
                    <a:pt x="0" y="71"/>
                  </a:lnTo>
                  <a:lnTo>
                    <a:pt x="8" y="108"/>
                  </a:lnTo>
                  <a:lnTo>
                    <a:pt x="23" y="167"/>
                  </a:lnTo>
                  <a:lnTo>
                    <a:pt x="45" y="244"/>
                  </a:lnTo>
                  <a:lnTo>
                    <a:pt x="71" y="335"/>
                  </a:lnTo>
                  <a:lnTo>
                    <a:pt x="100" y="433"/>
                  </a:lnTo>
                  <a:lnTo>
                    <a:pt x="131" y="534"/>
                  </a:lnTo>
                  <a:lnTo>
                    <a:pt x="161" y="633"/>
                  </a:lnTo>
                  <a:lnTo>
                    <a:pt x="190" y="724"/>
                  </a:lnTo>
                  <a:lnTo>
                    <a:pt x="216" y="803"/>
                  </a:lnTo>
                  <a:lnTo>
                    <a:pt x="236" y="863"/>
                  </a:lnTo>
                  <a:lnTo>
                    <a:pt x="251" y="902"/>
                  </a:lnTo>
                  <a:lnTo>
                    <a:pt x="273" y="953"/>
                  </a:lnTo>
                  <a:lnTo>
                    <a:pt x="312" y="1029"/>
                  </a:lnTo>
                  <a:lnTo>
                    <a:pt x="356" y="1094"/>
                  </a:lnTo>
                  <a:lnTo>
                    <a:pt x="396" y="1113"/>
                  </a:lnTo>
                  <a:lnTo>
                    <a:pt x="412" y="1063"/>
                  </a:lnTo>
                  <a:lnTo>
                    <a:pt x="402" y="983"/>
                  </a:lnTo>
                  <a:lnTo>
                    <a:pt x="383" y="900"/>
                  </a:lnTo>
                  <a:lnTo>
                    <a:pt x="367" y="841"/>
                  </a:lnTo>
                  <a:lnTo>
                    <a:pt x="343" y="750"/>
                  </a:lnTo>
                  <a:lnTo>
                    <a:pt x="323" y="672"/>
                  </a:lnTo>
                  <a:lnTo>
                    <a:pt x="307" y="601"/>
                  </a:lnTo>
                  <a:lnTo>
                    <a:pt x="291" y="533"/>
                  </a:lnTo>
                  <a:lnTo>
                    <a:pt x="277" y="462"/>
                  </a:lnTo>
                  <a:lnTo>
                    <a:pt x="261" y="383"/>
                  </a:lnTo>
                  <a:lnTo>
                    <a:pt x="243" y="290"/>
                  </a:lnTo>
                  <a:lnTo>
                    <a:pt x="230" y="224"/>
                  </a:lnTo>
                  <a:lnTo>
                    <a:pt x="213" y="141"/>
                  </a:lnTo>
                  <a:lnTo>
                    <a:pt x="203" y="87"/>
                  </a:lnTo>
                  <a:lnTo>
                    <a:pt x="58" y="87"/>
                  </a:lnTo>
                  <a:lnTo>
                    <a:pt x="37" y="82"/>
                  </a:lnTo>
                  <a:lnTo>
                    <a:pt x="14" y="73"/>
                  </a:lnTo>
                  <a:lnTo>
                    <a:pt x="9" y="72"/>
                  </a:lnTo>
                  <a:lnTo>
                    <a:pt x="5" y="71"/>
                  </a:lnTo>
                  <a:close/>
                  <a:moveTo>
                    <a:pt x="192" y="0"/>
                  </a:moveTo>
                  <a:lnTo>
                    <a:pt x="184" y="6"/>
                  </a:lnTo>
                  <a:lnTo>
                    <a:pt x="181" y="8"/>
                  </a:lnTo>
                  <a:lnTo>
                    <a:pt x="179" y="12"/>
                  </a:lnTo>
                  <a:lnTo>
                    <a:pt x="173" y="21"/>
                  </a:lnTo>
                  <a:lnTo>
                    <a:pt x="152" y="46"/>
                  </a:lnTo>
                  <a:lnTo>
                    <a:pt x="133" y="63"/>
                  </a:lnTo>
                  <a:lnTo>
                    <a:pt x="115" y="75"/>
                  </a:lnTo>
                  <a:lnTo>
                    <a:pt x="97" y="82"/>
                  </a:lnTo>
                  <a:lnTo>
                    <a:pt x="79" y="87"/>
                  </a:lnTo>
                  <a:lnTo>
                    <a:pt x="58" y="87"/>
                  </a:lnTo>
                  <a:lnTo>
                    <a:pt x="203" y="87"/>
                  </a:lnTo>
                  <a:lnTo>
                    <a:pt x="198" y="60"/>
                  </a:lnTo>
                  <a:lnTo>
                    <a:pt x="192" y="0"/>
                  </a:lnTo>
                  <a:close/>
                </a:path>
              </a:pathLst>
            </a:custGeom>
            <a:solidFill>
              <a:srgbClr val="146DA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0" name="Google Shape;20;p2"/>
            <p:cNvSpPr/>
            <p:nvPr/>
          </p:nvSpPr>
          <p:spPr>
            <a:xfrm>
              <a:off x="667" y="3285"/>
              <a:ext cx="412" cy="1113"/>
            </a:xfrm>
            <a:custGeom>
              <a:rect b="b" l="l" r="r" t="t"/>
              <a:pathLst>
                <a:path extrusionOk="0" h="1113" w="412">
                  <a:moveTo>
                    <a:pt x="14" y="73"/>
                  </a:moveTo>
                  <a:lnTo>
                    <a:pt x="9" y="72"/>
                  </a:lnTo>
                  <a:lnTo>
                    <a:pt x="5" y="71"/>
                  </a:lnTo>
                  <a:lnTo>
                    <a:pt x="0" y="71"/>
                  </a:lnTo>
                  <a:lnTo>
                    <a:pt x="23" y="167"/>
                  </a:lnTo>
                  <a:lnTo>
                    <a:pt x="45" y="244"/>
                  </a:lnTo>
                  <a:lnTo>
                    <a:pt x="71" y="335"/>
                  </a:lnTo>
                  <a:lnTo>
                    <a:pt x="100" y="433"/>
                  </a:lnTo>
                  <a:lnTo>
                    <a:pt x="131" y="534"/>
                  </a:lnTo>
                  <a:lnTo>
                    <a:pt x="161" y="633"/>
                  </a:lnTo>
                  <a:lnTo>
                    <a:pt x="190" y="724"/>
                  </a:lnTo>
                  <a:lnTo>
                    <a:pt x="216" y="803"/>
                  </a:lnTo>
                  <a:lnTo>
                    <a:pt x="236" y="863"/>
                  </a:lnTo>
                  <a:lnTo>
                    <a:pt x="273" y="953"/>
                  </a:lnTo>
                  <a:lnTo>
                    <a:pt x="312" y="1029"/>
                  </a:lnTo>
                  <a:lnTo>
                    <a:pt x="356" y="1094"/>
                  </a:lnTo>
                  <a:lnTo>
                    <a:pt x="396" y="1113"/>
                  </a:lnTo>
                  <a:lnTo>
                    <a:pt x="412" y="1063"/>
                  </a:lnTo>
                  <a:lnTo>
                    <a:pt x="402" y="983"/>
                  </a:lnTo>
                  <a:lnTo>
                    <a:pt x="383" y="900"/>
                  </a:lnTo>
                  <a:lnTo>
                    <a:pt x="367" y="841"/>
                  </a:lnTo>
                  <a:lnTo>
                    <a:pt x="343" y="750"/>
                  </a:lnTo>
                  <a:lnTo>
                    <a:pt x="323" y="672"/>
                  </a:lnTo>
                  <a:lnTo>
                    <a:pt x="307" y="601"/>
                  </a:lnTo>
                  <a:lnTo>
                    <a:pt x="291" y="533"/>
                  </a:lnTo>
                  <a:lnTo>
                    <a:pt x="277" y="462"/>
                  </a:lnTo>
                  <a:lnTo>
                    <a:pt x="261" y="383"/>
                  </a:lnTo>
                  <a:lnTo>
                    <a:pt x="243" y="290"/>
                  </a:lnTo>
                  <a:lnTo>
                    <a:pt x="230" y="224"/>
                  </a:lnTo>
                  <a:lnTo>
                    <a:pt x="213" y="141"/>
                  </a:lnTo>
                  <a:lnTo>
                    <a:pt x="198" y="60"/>
                  </a:lnTo>
                  <a:lnTo>
                    <a:pt x="192" y="0"/>
                  </a:lnTo>
                  <a:lnTo>
                    <a:pt x="184" y="6"/>
                  </a:lnTo>
                  <a:lnTo>
                    <a:pt x="181" y="8"/>
                  </a:lnTo>
                  <a:lnTo>
                    <a:pt x="179" y="12"/>
                  </a:lnTo>
                  <a:lnTo>
                    <a:pt x="173" y="21"/>
                  </a:lnTo>
                  <a:lnTo>
                    <a:pt x="152" y="46"/>
                  </a:lnTo>
                  <a:lnTo>
                    <a:pt x="133" y="63"/>
                  </a:lnTo>
                  <a:lnTo>
                    <a:pt x="115" y="75"/>
                  </a:lnTo>
                  <a:lnTo>
                    <a:pt x="98" y="82"/>
                  </a:lnTo>
                  <a:lnTo>
                    <a:pt x="79" y="87"/>
                  </a:lnTo>
                  <a:lnTo>
                    <a:pt x="58" y="87"/>
                  </a:lnTo>
                  <a:lnTo>
                    <a:pt x="37" y="82"/>
                  </a:lnTo>
                  <a:lnTo>
                    <a:pt x="14" y="73"/>
                  </a:lnTo>
                  <a:close/>
                </a:path>
              </a:pathLst>
            </a:custGeom>
            <a:noFill/>
            <a:ln cap="flat" cmpd="sng" w="9525">
              <a:solidFill>
                <a:srgbClr val="146DA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 name="Google Shape;21;p2"/>
            <p:cNvSpPr/>
            <p:nvPr/>
          </p:nvSpPr>
          <p:spPr>
            <a:xfrm>
              <a:off x="0" y="2403"/>
              <a:ext cx="2177" cy="693"/>
            </a:xfrm>
            <a:custGeom>
              <a:rect b="b" l="l" r="r" t="t"/>
              <a:pathLst>
                <a:path extrusionOk="0" h="693" w="2177">
                  <a:moveTo>
                    <a:pt x="1212" y="0"/>
                  </a:moveTo>
                  <a:lnTo>
                    <a:pt x="1130" y="2"/>
                  </a:lnTo>
                  <a:lnTo>
                    <a:pt x="1050" y="6"/>
                  </a:lnTo>
                  <a:lnTo>
                    <a:pt x="977" y="12"/>
                  </a:lnTo>
                  <a:lnTo>
                    <a:pt x="903" y="19"/>
                  </a:lnTo>
                  <a:lnTo>
                    <a:pt x="828" y="28"/>
                  </a:lnTo>
                  <a:lnTo>
                    <a:pt x="751" y="39"/>
                  </a:lnTo>
                  <a:lnTo>
                    <a:pt x="674" y="52"/>
                  </a:lnTo>
                  <a:lnTo>
                    <a:pt x="597" y="66"/>
                  </a:lnTo>
                  <a:lnTo>
                    <a:pt x="520" y="83"/>
                  </a:lnTo>
                  <a:lnTo>
                    <a:pt x="442" y="101"/>
                  </a:lnTo>
                  <a:lnTo>
                    <a:pt x="365" y="121"/>
                  </a:lnTo>
                  <a:lnTo>
                    <a:pt x="289" y="143"/>
                  </a:lnTo>
                  <a:lnTo>
                    <a:pt x="213" y="167"/>
                  </a:lnTo>
                  <a:lnTo>
                    <a:pt x="139" y="192"/>
                  </a:lnTo>
                  <a:lnTo>
                    <a:pt x="66" y="220"/>
                  </a:lnTo>
                  <a:lnTo>
                    <a:pt x="0" y="247"/>
                  </a:lnTo>
                  <a:lnTo>
                    <a:pt x="0" y="692"/>
                  </a:lnTo>
                  <a:lnTo>
                    <a:pt x="52" y="646"/>
                  </a:lnTo>
                  <a:lnTo>
                    <a:pt x="113" y="597"/>
                  </a:lnTo>
                  <a:lnTo>
                    <a:pt x="176" y="550"/>
                  </a:lnTo>
                  <a:lnTo>
                    <a:pt x="242" y="506"/>
                  </a:lnTo>
                  <a:lnTo>
                    <a:pt x="311" y="465"/>
                  </a:lnTo>
                  <a:lnTo>
                    <a:pt x="381" y="426"/>
                  </a:lnTo>
                  <a:lnTo>
                    <a:pt x="452" y="390"/>
                  </a:lnTo>
                  <a:lnTo>
                    <a:pt x="525" y="357"/>
                  </a:lnTo>
                  <a:lnTo>
                    <a:pt x="599" y="326"/>
                  </a:lnTo>
                  <a:lnTo>
                    <a:pt x="674" y="299"/>
                  </a:lnTo>
                  <a:lnTo>
                    <a:pt x="749" y="274"/>
                  </a:lnTo>
                  <a:lnTo>
                    <a:pt x="824" y="252"/>
                  </a:lnTo>
                  <a:lnTo>
                    <a:pt x="899" y="233"/>
                  </a:lnTo>
                  <a:lnTo>
                    <a:pt x="973" y="218"/>
                  </a:lnTo>
                  <a:lnTo>
                    <a:pt x="1046" y="205"/>
                  </a:lnTo>
                  <a:lnTo>
                    <a:pt x="1118" y="196"/>
                  </a:lnTo>
                  <a:lnTo>
                    <a:pt x="1187" y="189"/>
                  </a:lnTo>
                  <a:lnTo>
                    <a:pt x="1262" y="185"/>
                  </a:lnTo>
                  <a:lnTo>
                    <a:pt x="2087" y="185"/>
                  </a:lnTo>
                  <a:lnTo>
                    <a:pt x="2075" y="174"/>
                  </a:lnTo>
                  <a:lnTo>
                    <a:pt x="2016" y="139"/>
                  </a:lnTo>
                  <a:lnTo>
                    <a:pt x="1951" y="108"/>
                  </a:lnTo>
                  <a:lnTo>
                    <a:pt x="1881" y="82"/>
                  </a:lnTo>
                  <a:lnTo>
                    <a:pt x="1805" y="59"/>
                  </a:lnTo>
                  <a:lnTo>
                    <a:pt x="1725" y="41"/>
                  </a:lnTo>
                  <a:lnTo>
                    <a:pt x="1642" y="27"/>
                  </a:lnTo>
                  <a:lnTo>
                    <a:pt x="1557" y="16"/>
                  </a:lnTo>
                  <a:lnTo>
                    <a:pt x="1470" y="8"/>
                  </a:lnTo>
                  <a:lnTo>
                    <a:pt x="1383" y="3"/>
                  </a:lnTo>
                  <a:lnTo>
                    <a:pt x="1297" y="0"/>
                  </a:lnTo>
                  <a:lnTo>
                    <a:pt x="1212" y="0"/>
                  </a:lnTo>
                  <a:close/>
                  <a:moveTo>
                    <a:pt x="2087" y="185"/>
                  </a:moveTo>
                  <a:lnTo>
                    <a:pt x="1262" y="185"/>
                  </a:lnTo>
                  <a:lnTo>
                    <a:pt x="1336" y="186"/>
                  </a:lnTo>
                  <a:lnTo>
                    <a:pt x="1403" y="194"/>
                  </a:lnTo>
                  <a:lnTo>
                    <a:pt x="1455" y="212"/>
                  </a:lnTo>
                  <a:lnTo>
                    <a:pt x="1508" y="244"/>
                  </a:lnTo>
                  <a:lnTo>
                    <a:pt x="1546" y="288"/>
                  </a:lnTo>
                  <a:lnTo>
                    <a:pt x="1556" y="343"/>
                  </a:lnTo>
                  <a:lnTo>
                    <a:pt x="1534" y="394"/>
                  </a:lnTo>
                  <a:lnTo>
                    <a:pt x="1492" y="425"/>
                  </a:lnTo>
                  <a:lnTo>
                    <a:pt x="1441" y="447"/>
                  </a:lnTo>
                  <a:lnTo>
                    <a:pt x="1389" y="472"/>
                  </a:lnTo>
                  <a:lnTo>
                    <a:pt x="1364" y="495"/>
                  </a:lnTo>
                  <a:lnTo>
                    <a:pt x="1359" y="518"/>
                  </a:lnTo>
                  <a:lnTo>
                    <a:pt x="1373" y="540"/>
                  </a:lnTo>
                  <a:lnTo>
                    <a:pt x="1403" y="560"/>
                  </a:lnTo>
                  <a:lnTo>
                    <a:pt x="1447" y="578"/>
                  </a:lnTo>
                  <a:lnTo>
                    <a:pt x="1503" y="592"/>
                  </a:lnTo>
                  <a:lnTo>
                    <a:pt x="1568" y="602"/>
                  </a:lnTo>
                  <a:lnTo>
                    <a:pt x="1639" y="607"/>
                  </a:lnTo>
                  <a:lnTo>
                    <a:pt x="1716" y="607"/>
                  </a:lnTo>
                  <a:lnTo>
                    <a:pt x="1795" y="599"/>
                  </a:lnTo>
                  <a:lnTo>
                    <a:pt x="1873" y="584"/>
                  </a:lnTo>
                  <a:lnTo>
                    <a:pt x="1950" y="560"/>
                  </a:lnTo>
                  <a:lnTo>
                    <a:pt x="2021" y="528"/>
                  </a:lnTo>
                  <a:lnTo>
                    <a:pt x="2087" y="484"/>
                  </a:lnTo>
                  <a:lnTo>
                    <a:pt x="2136" y="436"/>
                  </a:lnTo>
                  <a:lnTo>
                    <a:pt x="2166" y="385"/>
                  </a:lnTo>
                  <a:lnTo>
                    <a:pt x="2176" y="331"/>
                  </a:lnTo>
                  <a:lnTo>
                    <a:pt x="2166" y="277"/>
                  </a:lnTo>
                  <a:lnTo>
                    <a:pt x="2132" y="224"/>
                  </a:lnTo>
                  <a:lnTo>
                    <a:pt x="2087" y="185"/>
                  </a:lnTo>
                  <a:close/>
                </a:path>
              </a:pathLst>
            </a:custGeom>
            <a:solidFill>
              <a:srgbClr val="146DA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2" name="Google Shape;22;p2"/>
            <p:cNvSpPr/>
            <p:nvPr/>
          </p:nvSpPr>
          <p:spPr>
            <a:xfrm>
              <a:off x="-1118" y="5060"/>
              <a:ext cx="2177" cy="693"/>
            </a:xfrm>
            <a:custGeom>
              <a:rect b="b" l="l" r="r" t="t"/>
              <a:pathLst>
                <a:path extrusionOk="0" h="693" w="2177">
                  <a:moveTo>
                    <a:pt x="2236" y="-2461"/>
                  </a:moveTo>
                  <a:lnTo>
                    <a:pt x="2305" y="-2468"/>
                  </a:lnTo>
                  <a:lnTo>
                    <a:pt x="2380" y="-2472"/>
                  </a:lnTo>
                  <a:lnTo>
                    <a:pt x="2454" y="-2471"/>
                  </a:lnTo>
                  <a:lnTo>
                    <a:pt x="2521" y="-2463"/>
                  </a:lnTo>
                  <a:lnTo>
                    <a:pt x="2573" y="-2445"/>
                  </a:lnTo>
                  <a:lnTo>
                    <a:pt x="2626" y="-2413"/>
                  </a:lnTo>
                  <a:lnTo>
                    <a:pt x="2664" y="-2369"/>
                  </a:lnTo>
                  <a:lnTo>
                    <a:pt x="2674" y="-2314"/>
                  </a:lnTo>
                  <a:lnTo>
                    <a:pt x="2652" y="-2263"/>
                  </a:lnTo>
                  <a:lnTo>
                    <a:pt x="2610" y="-2232"/>
                  </a:lnTo>
                  <a:lnTo>
                    <a:pt x="2559" y="-2210"/>
                  </a:lnTo>
                  <a:lnTo>
                    <a:pt x="2507" y="-2185"/>
                  </a:lnTo>
                  <a:lnTo>
                    <a:pt x="2482" y="-2162"/>
                  </a:lnTo>
                  <a:lnTo>
                    <a:pt x="2477" y="-2139"/>
                  </a:lnTo>
                  <a:lnTo>
                    <a:pt x="2491" y="-2117"/>
                  </a:lnTo>
                  <a:lnTo>
                    <a:pt x="2521" y="-2097"/>
                  </a:lnTo>
                  <a:lnTo>
                    <a:pt x="2565" y="-2079"/>
                  </a:lnTo>
                  <a:lnTo>
                    <a:pt x="2621" y="-2065"/>
                  </a:lnTo>
                  <a:lnTo>
                    <a:pt x="2686" y="-2055"/>
                  </a:lnTo>
                  <a:lnTo>
                    <a:pt x="2757" y="-2050"/>
                  </a:lnTo>
                  <a:lnTo>
                    <a:pt x="2834" y="-2050"/>
                  </a:lnTo>
                  <a:lnTo>
                    <a:pt x="2913" y="-2058"/>
                  </a:lnTo>
                  <a:lnTo>
                    <a:pt x="2991" y="-2073"/>
                  </a:lnTo>
                  <a:lnTo>
                    <a:pt x="3068" y="-2097"/>
                  </a:lnTo>
                  <a:lnTo>
                    <a:pt x="3139" y="-2129"/>
                  </a:lnTo>
                  <a:lnTo>
                    <a:pt x="3205" y="-2173"/>
                  </a:lnTo>
                  <a:lnTo>
                    <a:pt x="3254" y="-2221"/>
                  </a:lnTo>
                  <a:lnTo>
                    <a:pt x="3284" y="-2272"/>
                  </a:lnTo>
                  <a:lnTo>
                    <a:pt x="3294" y="-2326"/>
                  </a:lnTo>
                  <a:lnTo>
                    <a:pt x="3284" y="-2380"/>
                  </a:lnTo>
                  <a:lnTo>
                    <a:pt x="3250" y="-2433"/>
                  </a:lnTo>
                  <a:lnTo>
                    <a:pt x="3193" y="-2483"/>
                  </a:lnTo>
                  <a:lnTo>
                    <a:pt x="3134" y="-2518"/>
                  </a:lnTo>
                  <a:lnTo>
                    <a:pt x="3069" y="-2549"/>
                  </a:lnTo>
                  <a:lnTo>
                    <a:pt x="2999" y="-2575"/>
                  </a:lnTo>
                  <a:lnTo>
                    <a:pt x="2923" y="-2598"/>
                  </a:lnTo>
                  <a:lnTo>
                    <a:pt x="2843" y="-2616"/>
                  </a:lnTo>
                  <a:lnTo>
                    <a:pt x="2760" y="-2630"/>
                  </a:lnTo>
                  <a:lnTo>
                    <a:pt x="2675" y="-2641"/>
                  </a:lnTo>
                  <a:lnTo>
                    <a:pt x="2588" y="-2649"/>
                  </a:lnTo>
                  <a:lnTo>
                    <a:pt x="2501" y="-2654"/>
                  </a:lnTo>
                  <a:lnTo>
                    <a:pt x="2415" y="-2657"/>
                  </a:lnTo>
                  <a:lnTo>
                    <a:pt x="2330" y="-2657"/>
                  </a:lnTo>
                  <a:lnTo>
                    <a:pt x="2248" y="-2655"/>
                  </a:lnTo>
                  <a:lnTo>
                    <a:pt x="2168" y="-2651"/>
                  </a:lnTo>
                  <a:lnTo>
                    <a:pt x="2095" y="-2645"/>
                  </a:lnTo>
                  <a:lnTo>
                    <a:pt x="2021" y="-2638"/>
                  </a:lnTo>
                  <a:lnTo>
                    <a:pt x="1946" y="-2629"/>
                  </a:lnTo>
                  <a:lnTo>
                    <a:pt x="1869" y="-2618"/>
                  </a:lnTo>
                  <a:lnTo>
                    <a:pt x="1792" y="-2605"/>
                  </a:lnTo>
                  <a:lnTo>
                    <a:pt x="1715" y="-2591"/>
                  </a:lnTo>
                  <a:lnTo>
                    <a:pt x="1638" y="-2574"/>
                  </a:lnTo>
                  <a:lnTo>
                    <a:pt x="1560" y="-2556"/>
                  </a:lnTo>
                  <a:lnTo>
                    <a:pt x="1483" y="-2536"/>
                  </a:lnTo>
                  <a:lnTo>
                    <a:pt x="1407" y="-2514"/>
                  </a:lnTo>
                  <a:lnTo>
                    <a:pt x="1331" y="-2490"/>
                  </a:lnTo>
                  <a:lnTo>
                    <a:pt x="1257" y="-2465"/>
                  </a:lnTo>
                  <a:lnTo>
                    <a:pt x="1184" y="-2437"/>
                  </a:lnTo>
                  <a:lnTo>
                    <a:pt x="1118" y="-2410"/>
                  </a:lnTo>
                  <a:moveTo>
                    <a:pt x="1118" y="-1965"/>
                  </a:moveTo>
                  <a:lnTo>
                    <a:pt x="1170" y="-2011"/>
                  </a:lnTo>
                  <a:lnTo>
                    <a:pt x="1231" y="-2060"/>
                  </a:lnTo>
                  <a:lnTo>
                    <a:pt x="1294" y="-2107"/>
                  </a:lnTo>
                  <a:lnTo>
                    <a:pt x="1360" y="-2151"/>
                  </a:lnTo>
                  <a:lnTo>
                    <a:pt x="1429" y="-2192"/>
                  </a:lnTo>
                  <a:lnTo>
                    <a:pt x="1499" y="-2231"/>
                  </a:lnTo>
                  <a:lnTo>
                    <a:pt x="1570" y="-2267"/>
                  </a:lnTo>
                  <a:lnTo>
                    <a:pt x="1643" y="-2300"/>
                  </a:lnTo>
                  <a:lnTo>
                    <a:pt x="1717" y="-2331"/>
                  </a:lnTo>
                  <a:lnTo>
                    <a:pt x="1792" y="-2358"/>
                  </a:lnTo>
                  <a:lnTo>
                    <a:pt x="1867" y="-2383"/>
                  </a:lnTo>
                  <a:lnTo>
                    <a:pt x="1942" y="-2405"/>
                  </a:lnTo>
                  <a:lnTo>
                    <a:pt x="2017" y="-2424"/>
                  </a:lnTo>
                  <a:lnTo>
                    <a:pt x="2091" y="-2439"/>
                  </a:lnTo>
                  <a:lnTo>
                    <a:pt x="2164" y="-2452"/>
                  </a:lnTo>
                  <a:lnTo>
                    <a:pt x="2236" y="-2461"/>
                  </a:lnTo>
                </a:path>
              </a:pathLst>
            </a:custGeom>
            <a:noFill/>
            <a:ln cap="flat" cmpd="sng" w="9525">
              <a:solidFill>
                <a:srgbClr val="146DAA"/>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23" name="Google Shape;23;p2"/>
            <p:cNvPicPr preferRelativeResize="0"/>
            <p:nvPr/>
          </p:nvPicPr>
          <p:blipFill rotWithShape="1">
            <a:blip r:embed="rId2">
              <a:alphaModFix/>
            </a:blip>
            <a:srcRect b="0" l="0" r="0" t="0"/>
            <a:stretch/>
          </p:blipFill>
          <p:spPr>
            <a:xfrm>
              <a:off x="562" y="2722"/>
              <a:ext cx="227" cy="311"/>
            </a:xfrm>
            <a:prstGeom prst="rect">
              <a:avLst/>
            </a:prstGeom>
            <a:noFill/>
            <a:ln>
              <a:noFill/>
            </a:ln>
          </p:spPr>
        </p:pic>
        <p:sp>
          <p:nvSpPr>
            <p:cNvPr id="24" name="Google Shape;24;p2"/>
            <p:cNvSpPr/>
            <p:nvPr/>
          </p:nvSpPr>
          <p:spPr>
            <a:xfrm>
              <a:off x="177" y="460"/>
              <a:ext cx="960" cy="1965"/>
            </a:xfrm>
            <a:custGeom>
              <a:rect b="b" l="l" r="r" t="t"/>
              <a:pathLst>
                <a:path extrusionOk="0" h="1965" w="960">
                  <a:moveTo>
                    <a:pt x="571" y="1670"/>
                  </a:moveTo>
                  <a:lnTo>
                    <a:pt x="310" y="1670"/>
                  </a:lnTo>
                  <a:lnTo>
                    <a:pt x="313" y="1714"/>
                  </a:lnTo>
                  <a:lnTo>
                    <a:pt x="319" y="1815"/>
                  </a:lnTo>
                  <a:lnTo>
                    <a:pt x="327" y="1918"/>
                  </a:lnTo>
                  <a:lnTo>
                    <a:pt x="330" y="1965"/>
                  </a:lnTo>
                  <a:lnTo>
                    <a:pt x="575" y="1921"/>
                  </a:lnTo>
                  <a:lnTo>
                    <a:pt x="572" y="1771"/>
                  </a:lnTo>
                  <a:lnTo>
                    <a:pt x="571" y="1695"/>
                  </a:lnTo>
                  <a:lnTo>
                    <a:pt x="571" y="1670"/>
                  </a:lnTo>
                  <a:close/>
                  <a:moveTo>
                    <a:pt x="675" y="1669"/>
                  </a:moveTo>
                  <a:lnTo>
                    <a:pt x="571" y="1669"/>
                  </a:lnTo>
                  <a:lnTo>
                    <a:pt x="573" y="1670"/>
                  </a:lnTo>
                  <a:lnTo>
                    <a:pt x="602" y="1673"/>
                  </a:lnTo>
                  <a:lnTo>
                    <a:pt x="675" y="1669"/>
                  </a:lnTo>
                  <a:close/>
                  <a:moveTo>
                    <a:pt x="0" y="1396"/>
                  </a:moveTo>
                  <a:lnTo>
                    <a:pt x="22" y="1482"/>
                  </a:lnTo>
                  <a:lnTo>
                    <a:pt x="38" y="1547"/>
                  </a:lnTo>
                  <a:lnTo>
                    <a:pt x="54" y="1610"/>
                  </a:lnTo>
                  <a:lnTo>
                    <a:pt x="67" y="1660"/>
                  </a:lnTo>
                  <a:lnTo>
                    <a:pt x="243" y="1669"/>
                  </a:lnTo>
                  <a:lnTo>
                    <a:pt x="293" y="1671"/>
                  </a:lnTo>
                  <a:lnTo>
                    <a:pt x="310" y="1670"/>
                  </a:lnTo>
                  <a:lnTo>
                    <a:pt x="571" y="1670"/>
                  </a:lnTo>
                  <a:lnTo>
                    <a:pt x="571" y="1669"/>
                  </a:lnTo>
                  <a:lnTo>
                    <a:pt x="675" y="1669"/>
                  </a:lnTo>
                  <a:lnTo>
                    <a:pt x="677" y="1669"/>
                  </a:lnTo>
                  <a:lnTo>
                    <a:pt x="783" y="1660"/>
                  </a:lnTo>
                  <a:lnTo>
                    <a:pt x="905" y="1648"/>
                  </a:lnTo>
                  <a:lnTo>
                    <a:pt x="918" y="1608"/>
                  </a:lnTo>
                  <a:lnTo>
                    <a:pt x="932" y="1566"/>
                  </a:lnTo>
                  <a:lnTo>
                    <a:pt x="946" y="1523"/>
                  </a:lnTo>
                  <a:lnTo>
                    <a:pt x="958" y="1482"/>
                  </a:lnTo>
                  <a:lnTo>
                    <a:pt x="827" y="1482"/>
                  </a:lnTo>
                  <a:lnTo>
                    <a:pt x="722" y="1482"/>
                  </a:lnTo>
                  <a:lnTo>
                    <a:pt x="647" y="1479"/>
                  </a:lnTo>
                  <a:lnTo>
                    <a:pt x="600" y="1476"/>
                  </a:lnTo>
                  <a:lnTo>
                    <a:pt x="584" y="1474"/>
                  </a:lnTo>
                  <a:lnTo>
                    <a:pt x="581" y="1440"/>
                  </a:lnTo>
                  <a:lnTo>
                    <a:pt x="273" y="1440"/>
                  </a:lnTo>
                  <a:lnTo>
                    <a:pt x="0" y="1396"/>
                  </a:lnTo>
                  <a:close/>
                  <a:moveTo>
                    <a:pt x="960" y="1478"/>
                  </a:moveTo>
                  <a:lnTo>
                    <a:pt x="827" y="1482"/>
                  </a:lnTo>
                  <a:lnTo>
                    <a:pt x="958" y="1482"/>
                  </a:lnTo>
                  <a:lnTo>
                    <a:pt x="960" y="1478"/>
                  </a:lnTo>
                  <a:close/>
                  <a:moveTo>
                    <a:pt x="537" y="0"/>
                  </a:moveTo>
                  <a:lnTo>
                    <a:pt x="523" y="1"/>
                  </a:lnTo>
                  <a:lnTo>
                    <a:pt x="508" y="3"/>
                  </a:lnTo>
                  <a:lnTo>
                    <a:pt x="492" y="8"/>
                  </a:lnTo>
                  <a:lnTo>
                    <a:pt x="475" y="16"/>
                  </a:lnTo>
                  <a:lnTo>
                    <a:pt x="458" y="28"/>
                  </a:lnTo>
                  <a:lnTo>
                    <a:pt x="441" y="46"/>
                  </a:lnTo>
                  <a:lnTo>
                    <a:pt x="423" y="68"/>
                  </a:lnTo>
                  <a:lnTo>
                    <a:pt x="406" y="98"/>
                  </a:lnTo>
                  <a:lnTo>
                    <a:pt x="389" y="134"/>
                  </a:lnTo>
                  <a:lnTo>
                    <a:pt x="372" y="179"/>
                  </a:lnTo>
                  <a:lnTo>
                    <a:pt x="356" y="233"/>
                  </a:lnTo>
                  <a:lnTo>
                    <a:pt x="341" y="296"/>
                  </a:lnTo>
                  <a:lnTo>
                    <a:pt x="327" y="370"/>
                  </a:lnTo>
                  <a:lnTo>
                    <a:pt x="314" y="455"/>
                  </a:lnTo>
                  <a:lnTo>
                    <a:pt x="303" y="553"/>
                  </a:lnTo>
                  <a:lnTo>
                    <a:pt x="293" y="664"/>
                  </a:lnTo>
                  <a:lnTo>
                    <a:pt x="285" y="788"/>
                  </a:lnTo>
                  <a:lnTo>
                    <a:pt x="278" y="927"/>
                  </a:lnTo>
                  <a:lnTo>
                    <a:pt x="274" y="1081"/>
                  </a:lnTo>
                  <a:lnTo>
                    <a:pt x="273" y="1252"/>
                  </a:lnTo>
                  <a:lnTo>
                    <a:pt x="273" y="1440"/>
                  </a:lnTo>
                  <a:lnTo>
                    <a:pt x="581" y="1440"/>
                  </a:lnTo>
                  <a:lnTo>
                    <a:pt x="576" y="1390"/>
                  </a:lnTo>
                  <a:lnTo>
                    <a:pt x="573" y="1303"/>
                  </a:lnTo>
                  <a:lnTo>
                    <a:pt x="576" y="1213"/>
                  </a:lnTo>
                  <a:lnTo>
                    <a:pt x="583" y="1122"/>
                  </a:lnTo>
                  <a:lnTo>
                    <a:pt x="594" y="1031"/>
                  </a:lnTo>
                  <a:lnTo>
                    <a:pt x="608" y="940"/>
                  </a:lnTo>
                  <a:lnTo>
                    <a:pt x="623" y="851"/>
                  </a:lnTo>
                  <a:lnTo>
                    <a:pt x="640" y="764"/>
                  </a:lnTo>
                  <a:lnTo>
                    <a:pt x="672" y="602"/>
                  </a:lnTo>
                  <a:lnTo>
                    <a:pt x="686" y="528"/>
                  </a:lnTo>
                  <a:lnTo>
                    <a:pt x="697" y="461"/>
                  </a:lnTo>
                  <a:lnTo>
                    <a:pt x="705" y="402"/>
                  </a:lnTo>
                  <a:lnTo>
                    <a:pt x="708" y="351"/>
                  </a:lnTo>
                  <a:lnTo>
                    <a:pt x="706" y="309"/>
                  </a:lnTo>
                  <a:lnTo>
                    <a:pt x="698" y="254"/>
                  </a:lnTo>
                  <a:lnTo>
                    <a:pt x="689" y="199"/>
                  </a:lnTo>
                  <a:lnTo>
                    <a:pt x="676" y="147"/>
                  </a:lnTo>
                  <a:lnTo>
                    <a:pt x="659" y="100"/>
                  </a:lnTo>
                  <a:lnTo>
                    <a:pt x="635" y="57"/>
                  </a:lnTo>
                  <a:lnTo>
                    <a:pt x="607" y="26"/>
                  </a:lnTo>
                  <a:lnTo>
                    <a:pt x="578" y="7"/>
                  </a:lnTo>
                  <a:lnTo>
                    <a:pt x="550" y="0"/>
                  </a:lnTo>
                  <a:lnTo>
                    <a:pt x="537" y="0"/>
                  </a:lnTo>
                  <a:close/>
                </a:path>
              </a:pathLst>
            </a:custGeom>
            <a:solidFill>
              <a:srgbClr val="146DA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5" name="Google Shape;25;p2"/>
            <p:cNvSpPr/>
            <p:nvPr/>
          </p:nvSpPr>
          <p:spPr>
            <a:xfrm>
              <a:off x="177" y="460"/>
              <a:ext cx="960" cy="1965"/>
            </a:xfrm>
            <a:custGeom>
              <a:rect b="b" l="l" r="r" t="t"/>
              <a:pathLst>
                <a:path extrusionOk="0" h="1965" w="960">
                  <a:moveTo>
                    <a:pt x="310" y="1670"/>
                  </a:moveTo>
                  <a:lnTo>
                    <a:pt x="313" y="1714"/>
                  </a:lnTo>
                  <a:lnTo>
                    <a:pt x="319" y="1815"/>
                  </a:lnTo>
                  <a:lnTo>
                    <a:pt x="327" y="1918"/>
                  </a:lnTo>
                  <a:lnTo>
                    <a:pt x="330" y="1965"/>
                  </a:lnTo>
                  <a:lnTo>
                    <a:pt x="575" y="1921"/>
                  </a:lnTo>
                  <a:lnTo>
                    <a:pt x="572" y="1771"/>
                  </a:lnTo>
                  <a:lnTo>
                    <a:pt x="571" y="1695"/>
                  </a:lnTo>
                  <a:lnTo>
                    <a:pt x="571" y="1669"/>
                  </a:lnTo>
                  <a:lnTo>
                    <a:pt x="573" y="1670"/>
                  </a:lnTo>
                  <a:lnTo>
                    <a:pt x="602" y="1673"/>
                  </a:lnTo>
                  <a:lnTo>
                    <a:pt x="677" y="1669"/>
                  </a:lnTo>
                  <a:lnTo>
                    <a:pt x="783" y="1660"/>
                  </a:lnTo>
                  <a:lnTo>
                    <a:pt x="905" y="1648"/>
                  </a:lnTo>
                  <a:lnTo>
                    <a:pt x="932" y="1566"/>
                  </a:lnTo>
                  <a:lnTo>
                    <a:pt x="960" y="1478"/>
                  </a:lnTo>
                  <a:lnTo>
                    <a:pt x="827" y="1482"/>
                  </a:lnTo>
                  <a:lnTo>
                    <a:pt x="722" y="1482"/>
                  </a:lnTo>
                  <a:lnTo>
                    <a:pt x="647" y="1479"/>
                  </a:lnTo>
                  <a:lnTo>
                    <a:pt x="584" y="1474"/>
                  </a:lnTo>
                  <a:lnTo>
                    <a:pt x="576" y="1390"/>
                  </a:lnTo>
                  <a:lnTo>
                    <a:pt x="573" y="1303"/>
                  </a:lnTo>
                  <a:lnTo>
                    <a:pt x="576" y="1213"/>
                  </a:lnTo>
                  <a:lnTo>
                    <a:pt x="583" y="1122"/>
                  </a:lnTo>
                  <a:lnTo>
                    <a:pt x="594" y="1031"/>
                  </a:lnTo>
                  <a:lnTo>
                    <a:pt x="608" y="940"/>
                  </a:lnTo>
                  <a:lnTo>
                    <a:pt x="623" y="851"/>
                  </a:lnTo>
                  <a:lnTo>
                    <a:pt x="640" y="764"/>
                  </a:lnTo>
                  <a:lnTo>
                    <a:pt x="656" y="680"/>
                  </a:lnTo>
                  <a:lnTo>
                    <a:pt x="672" y="602"/>
                  </a:lnTo>
                  <a:lnTo>
                    <a:pt x="686" y="528"/>
                  </a:lnTo>
                  <a:lnTo>
                    <a:pt x="697" y="461"/>
                  </a:lnTo>
                  <a:lnTo>
                    <a:pt x="705" y="402"/>
                  </a:lnTo>
                  <a:lnTo>
                    <a:pt x="708" y="351"/>
                  </a:lnTo>
                  <a:lnTo>
                    <a:pt x="706" y="309"/>
                  </a:lnTo>
                  <a:lnTo>
                    <a:pt x="689" y="199"/>
                  </a:lnTo>
                  <a:lnTo>
                    <a:pt x="659" y="100"/>
                  </a:lnTo>
                  <a:lnTo>
                    <a:pt x="607" y="26"/>
                  </a:lnTo>
                  <a:lnTo>
                    <a:pt x="550" y="0"/>
                  </a:lnTo>
                  <a:lnTo>
                    <a:pt x="537" y="0"/>
                  </a:lnTo>
                  <a:lnTo>
                    <a:pt x="523" y="1"/>
                  </a:lnTo>
                  <a:lnTo>
                    <a:pt x="458" y="28"/>
                  </a:lnTo>
                  <a:lnTo>
                    <a:pt x="406" y="98"/>
                  </a:lnTo>
                  <a:lnTo>
                    <a:pt x="372" y="179"/>
                  </a:lnTo>
                  <a:lnTo>
                    <a:pt x="341" y="296"/>
                  </a:lnTo>
                  <a:lnTo>
                    <a:pt x="327" y="370"/>
                  </a:lnTo>
                  <a:lnTo>
                    <a:pt x="314" y="455"/>
                  </a:lnTo>
                  <a:lnTo>
                    <a:pt x="303" y="553"/>
                  </a:lnTo>
                  <a:lnTo>
                    <a:pt x="293" y="664"/>
                  </a:lnTo>
                  <a:lnTo>
                    <a:pt x="285" y="788"/>
                  </a:lnTo>
                  <a:lnTo>
                    <a:pt x="278" y="927"/>
                  </a:lnTo>
                  <a:lnTo>
                    <a:pt x="274" y="1081"/>
                  </a:lnTo>
                  <a:lnTo>
                    <a:pt x="273" y="1252"/>
                  </a:lnTo>
                  <a:lnTo>
                    <a:pt x="273" y="1440"/>
                  </a:lnTo>
                  <a:lnTo>
                    <a:pt x="205" y="1429"/>
                  </a:lnTo>
                  <a:lnTo>
                    <a:pt x="136" y="1418"/>
                  </a:lnTo>
                  <a:lnTo>
                    <a:pt x="68" y="1407"/>
                  </a:lnTo>
                  <a:lnTo>
                    <a:pt x="0" y="1396"/>
                  </a:lnTo>
                  <a:lnTo>
                    <a:pt x="20" y="1475"/>
                  </a:lnTo>
                  <a:lnTo>
                    <a:pt x="38" y="1547"/>
                  </a:lnTo>
                  <a:lnTo>
                    <a:pt x="54" y="1610"/>
                  </a:lnTo>
                  <a:lnTo>
                    <a:pt x="166" y="1665"/>
                  </a:lnTo>
                  <a:lnTo>
                    <a:pt x="243" y="1669"/>
                  </a:lnTo>
                  <a:lnTo>
                    <a:pt x="293" y="1671"/>
                  </a:lnTo>
                  <a:lnTo>
                    <a:pt x="310" y="1670"/>
                  </a:lnTo>
                  <a:close/>
                </a:path>
              </a:pathLst>
            </a:custGeom>
            <a:noFill/>
            <a:ln cap="flat" cmpd="sng" w="9525">
              <a:solidFill>
                <a:srgbClr val="146DA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26" name="Google Shape;26;p2"/>
            <p:cNvPicPr preferRelativeResize="0"/>
            <p:nvPr/>
          </p:nvPicPr>
          <p:blipFill rotWithShape="1">
            <a:blip r:embed="rId3">
              <a:alphaModFix/>
            </a:blip>
            <a:srcRect b="0" l="0" r="0" t="0"/>
            <a:stretch/>
          </p:blipFill>
          <p:spPr>
            <a:xfrm>
              <a:off x="2272" y="1744"/>
              <a:ext cx="163" cy="100"/>
            </a:xfrm>
            <a:prstGeom prst="rect">
              <a:avLst/>
            </a:prstGeom>
            <a:noFill/>
            <a:ln>
              <a:noFill/>
            </a:ln>
          </p:spPr>
        </p:pic>
        <p:sp>
          <p:nvSpPr>
            <p:cNvPr id="27" name="Google Shape;27;p2"/>
            <p:cNvSpPr/>
            <p:nvPr/>
          </p:nvSpPr>
          <p:spPr>
            <a:xfrm>
              <a:off x="2206" y="1741"/>
              <a:ext cx="231" cy="53"/>
            </a:xfrm>
            <a:custGeom>
              <a:rect b="b" l="l" r="r" t="t"/>
              <a:pathLst>
                <a:path extrusionOk="0" h="53" w="231">
                  <a:moveTo>
                    <a:pt x="228" y="0"/>
                  </a:moveTo>
                  <a:lnTo>
                    <a:pt x="0" y="52"/>
                  </a:lnTo>
                  <a:lnTo>
                    <a:pt x="112" y="27"/>
                  </a:lnTo>
                  <a:lnTo>
                    <a:pt x="228" y="0"/>
                  </a:lnTo>
                  <a:close/>
                  <a:moveTo>
                    <a:pt x="229" y="0"/>
                  </a:moveTo>
                  <a:lnTo>
                    <a:pt x="228" y="0"/>
                  </a:lnTo>
                  <a:lnTo>
                    <a:pt x="229" y="0"/>
                  </a:lnTo>
                  <a:close/>
                  <a:moveTo>
                    <a:pt x="230" y="0"/>
                  </a:moveTo>
                  <a:lnTo>
                    <a:pt x="229" y="0"/>
                  </a:lnTo>
                  <a:lnTo>
                    <a:pt x="230" y="0"/>
                  </a:lnTo>
                  <a:close/>
                </a:path>
              </a:pathLst>
            </a:custGeom>
            <a:solidFill>
              <a:srgbClr val="146DA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8" name="Google Shape;28;p2"/>
            <p:cNvSpPr/>
            <p:nvPr/>
          </p:nvSpPr>
          <p:spPr>
            <a:xfrm>
              <a:off x="2206" y="1741"/>
              <a:ext cx="231" cy="53"/>
            </a:xfrm>
            <a:custGeom>
              <a:rect b="b" l="l" r="r" t="t"/>
              <a:pathLst>
                <a:path extrusionOk="0" h="53" w="231">
                  <a:moveTo>
                    <a:pt x="230" y="0"/>
                  </a:moveTo>
                  <a:lnTo>
                    <a:pt x="230" y="0"/>
                  </a:lnTo>
                  <a:lnTo>
                    <a:pt x="0" y="52"/>
                  </a:lnTo>
                  <a:lnTo>
                    <a:pt x="56" y="40"/>
                  </a:lnTo>
                  <a:lnTo>
                    <a:pt x="112" y="27"/>
                  </a:lnTo>
                  <a:lnTo>
                    <a:pt x="169" y="14"/>
                  </a:lnTo>
                  <a:lnTo>
                    <a:pt x="228" y="0"/>
                  </a:lnTo>
                  <a:lnTo>
                    <a:pt x="229" y="0"/>
                  </a:lnTo>
                  <a:lnTo>
                    <a:pt x="230" y="0"/>
                  </a:lnTo>
                  <a:close/>
                </a:path>
              </a:pathLst>
            </a:custGeom>
            <a:noFill/>
            <a:ln cap="flat" cmpd="sng" w="9525">
              <a:solidFill>
                <a:srgbClr val="146DA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9" name="Google Shape;29;p2"/>
            <p:cNvSpPr/>
            <p:nvPr/>
          </p:nvSpPr>
          <p:spPr>
            <a:xfrm>
              <a:off x="1644" y="1925"/>
              <a:ext cx="419" cy="92"/>
            </a:xfrm>
            <a:custGeom>
              <a:rect b="b" l="l" r="r" t="t"/>
              <a:pathLst>
                <a:path extrusionOk="0" h="92" w="419">
                  <a:moveTo>
                    <a:pt x="419" y="0"/>
                  </a:moveTo>
                  <a:lnTo>
                    <a:pt x="331" y="22"/>
                  </a:lnTo>
                  <a:lnTo>
                    <a:pt x="243" y="42"/>
                  </a:lnTo>
                  <a:lnTo>
                    <a:pt x="157" y="60"/>
                  </a:lnTo>
                  <a:lnTo>
                    <a:pt x="0" y="91"/>
                  </a:lnTo>
                  <a:lnTo>
                    <a:pt x="0" y="92"/>
                  </a:lnTo>
                  <a:lnTo>
                    <a:pt x="27" y="87"/>
                  </a:lnTo>
                  <a:lnTo>
                    <a:pt x="84" y="81"/>
                  </a:lnTo>
                  <a:lnTo>
                    <a:pt x="113" y="76"/>
                  </a:lnTo>
                  <a:lnTo>
                    <a:pt x="221" y="53"/>
                  </a:lnTo>
                  <a:lnTo>
                    <a:pt x="271" y="42"/>
                  </a:lnTo>
                  <a:lnTo>
                    <a:pt x="320" y="29"/>
                  </a:lnTo>
                  <a:lnTo>
                    <a:pt x="370" y="15"/>
                  </a:lnTo>
                  <a:lnTo>
                    <a:pt x="419" y="0"/>
                  </a:lnTo>
                  <a:close/>
                </a:path>
              </a:pathLst>
            </a:custGeom>
            <a:solidFill>
              <a:srgbClr val="146DA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0" name="Google Shape;30;p2"/>
            <p:cNvSpPr/>
            <p:nvPr/>
          </p:nvSpPr>
          <p:spPr>
            <a:xfrm>
              <a:off x="1644" y="1925"/>
              <a:ext cx="419" cy="92"/>
            </a:xfrm>
            <a:custGeom>
              <a:rect b="b" l="l" r="r" t="t"/>
              <a:pathLst>
                <a:path extrusionOk="0" h="92" w="419">
                  <a:moveTo>
                    <a:pt x="0" y="92"/>
                  </a:moveTo>
                  <a:lnTo>
                    <a:pt x="27" y="87"/>
                  </a:lnTo>
                  <a:lnTo>
                    <a:pt x="55" y="84"/>
                  </a:lnTo>
                  <a:lnTo>
                    <a:pt x="84" y="81"/>
                  </a:lnTo>
                  <a:lnTo>
                    <a:pt x="113" y="76"/>
                  </a:lnTo>
                  <a:lnTo>
                    <a:pt x="139" y="71"/>
                  </a:lnTo>
                  <a:lnTo>
                    <a:pt x="165" y="65"/>
                  </a:lnTo>
                  <a:lnTo>
                    <a:pt x="193" y="59"/>
                  </a:lnTo>
                  <a:lnTo>
                    <a:pt x="221" y="53"/>
                  </a:lnTo>
                  <a:lnTo>
                    <a:pt x="271" y="42"/>
                  </a:lnTo>
                  <a:lnTo>
                    <a:pt x="320" y="29"/>
                  </a:lnTo>
                  <a:lnTo>
                    <a:pt x="370" y="15"/>
                  </a:lnTo>
                  <a:lnTo>
                    <a:pt x="419" y="0"/>
                  </a:lnTo>
                  <a:lnTo>
                    <a:pt x="331" y="22"/>
                  </a:lnTo>
                  <a:lnTo>
                    <a:pt x="243" y="42"/>
                  </a:lnTo>
                  <a:lnTo>
                    <a:pt x="157" y="60"/>
                  </a:lnTo>
                  <a:lnTo>
                    <a:pt x="76" y="77"/>
                  </a:lnTo>
                  <a:lnTo>
                    <a:pt x="0" y="91"/>
                  </a:lnTo>
                  <a:lnTo>
                    <a:pt x="0" y="92"/>
                  </a:lnTo>
                  <a:close/>
                </a:path>
              </a:pathLst>
            </a:custGeom>
            <a:noFill/>
            <a:ln cap="flat" cmpd="sng" w="9525">
              <a:solidFill>
                <a:srgbClr val="146DA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1" name="Google Shape;31;p2"/>
            <p:cNvSpPr/>
            <p:nvPr/>
          </p:nvSpPr>
          <p:spPr>
            <a:xfrm>
              <a:off x="1621" y="1793"/>
              <a:ext cx="586" cy="225"/>
            </a:xfrm>
            <a:custGeom>
              <a:rect b="b" l="l" r="r" t="t"/>
              <a:pathLst>
                <a:path extrusionOk="0" h="225" w="586">
                  <a:moveTo>
                    <a:pt x="585" y="0"/>
                  </a:moveTo>
                  <a:lnTo>
                    <a:pt x="493" y="19"/>
                  </a:lnTo>
                  <a:lnTo>
                    <a:pt x="404" y="37"/>
                  </a:lnTo>
                  <a:lnTo>
                    <a:pt x="318" y="52"/>
                  </a:lnTo>
                  <a:lnTo>
                    <a:pt x="234" y="67"/>
                  </a:lnTo>
                  <a:lnTo>
                    <a:pt x="153" y="80"/>
                  </a:lnTo>
                  <a:lnTo>
                    <a:pt x="75" y="91"/>
                  </a:lnTo>
                  <a:lnTo>
                    <a:pt x="0" y="102"/>
                  </a:lnTo>
                  <a:lnTo>
                    <a:pt x="4" y="132"/>
                  </a:lnTo>
                  <a:lnTo>
                    <a:pt x="8" y="163"/>
                  </a:lnTo>
                  <a:lnTo>
                    <a:pt x="12" y="193"/>
                  </a:lnTo>
                  <a:lnTo>
                    <a:pt x="16" y="225"/>
                  </a:lnTo>
                  <a:lnTo>
                    <a:pt x="23" y="223"/>
                  </a:lnTo>
                  <a:lnTo>
                    <a:pt x="1" y="105"/>
                  </a:lnTo>
                  <a:lnTo>
                    <a:pt x="52" y="101"/>
                  </a:lnTo>
                  <a:lnTo>
                    <a:pt x="109" y="94"/>
                  </a:lnTo>
                  <a:lnTo>
                    <a:pt x="166" y="86"/>
                  </a:lnTo>
                  <a:lnTo>
                    <a:pt x="267" y="68"/>
                  </a:lnTo>
                  <a:lnTo>
                    <a:pt x="419" y="38"/>
                  </a:lnTo>
                  <a:lnTo>
                    <a:pt x="585" y="0"/>
                  </a:lnTo>
                  <a:close/>
                </a:path>
              </a:pathLst>
            </a:custGeom>
            <a:solidFill>
              <a:srgbClr val="146DA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2" name="Google Shape;32;p2"/>
            <p:cNvSpPr/>
            <p:nvPr/>
          </p:nvSpPr>
          <p:spPr>
            <a:xfrm>
              <a:off x="1621" y="1793"/>
              <a:ext cx="586" cy="225"/>
            </a:xfrm>
            <a:custGeom>
              <a:rect b="b" l="l" r="r" t="t"/>
              <a:pathLst>
                <a:path extrusionOk="0" h="225" w="586">
                  <a:moveTo>
                    <a:pt x="23" y="223"/>
                  </a:moveTo>
                  <a:lnTo>
                    <a:pt x="1" y="105"/>
                  </a:lnTo>
                  <a:lnTo>
                    <a:pt x="52" y="101"/>
                  </a:lnTo>
                  <a:lnTo>
                    <a:pt x="109" y="94"/>
                  </a:lnTo>
                  <a:lnTo>
                    <a:pt x="216" y="77"/>
                  </a:lnTo>
                  <a:lnTo>
                    <a:pt x="317" y="58"/>
                  </a:lnTo>
                  <a:lnTo>
                    <a:pt x="419" y="38"/>
                  </a:lnTo>
                  <a:lnTo>
                    <a:pt x="585" y="0"/>
                  </a:lnTo>
                  <a:lnTo>
                    <a:pt x="493" y="19"/>
                  </a:lnTo>
                  <a:lnTo>
                    <a:pt x="404" y="37"/>
                  </a:lnTo>
                  <a:lnTo>
                    <a:pt x="318" y="52"/>
                  </a:lnTo>
                  <a:lnTo>
                    <a:pt x="234" y="67"/>
                  </a:lnTo>
                  <a:lnTo>
                    <a:pt x="153" y="80"/>
                  </a:lnTo>
                  <a:lnTo>
                    <a:pt x="75" y="91"/>
                  </a:lnTo>
                  <a:lnTo>
                    <a:pt x="0" y="102"/>
                  </a:lnTo>
                  <a:lnTo>
                    <a:pt x="4" y="132"/>
                  </a:lnTo>
                  <a:lnTo>
                    <a:pt x="8" y="163"/>
                  </a:lnTo>
                  <a:lnTo>
                    <a:pt x="12" y="193"/>
                  </a:lnTo>
                  <a:lnTo>
                    <a:pt x="16" y="225"/>
                  </a:lnTo>
                  <a:lnTo>
                    <a:pt x="19" y="224"/>
                  </a:lnTo>
                  <a:lnTo>
                    <a:pt x="21" y="224"/>
                  </a:lnTo>
                  <a:lnTo>
                    <a:pt x="23" y="223"/>
                  </a:lnTo>
                  <a:close/>
                </a:path>
              </a:pathLst>
            </a:custGeom>
            <a:noFill/>
            <a:ln cap="flat" cmpd="sng" w="9525">
              <a:solidFill>
                <a:srgbClr val="146DA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3" name="Google Shape;33;p2"/>
            <p:cNvSpPr/>
            <p:nvPr/>
          </p:nvSpPr>
          <p:spPr>
            <a:xfrm>
              <a:off x="2433" y="1741"/>
              <a:ext cx="4" cy="5"/>
            </a:xfrm>
            <a:custGeom>
              <a:rect b="b" l="l" r="r" t="t"/>
              <a:pathLst>
                <a:path extrusionOk="0" h="5" w="4">
                  <a:moveTo>
                    <a:pt x="3" y="0"/>
                  </a:moveTo>
                  <a:lnTo>
                    <a:pt x="2" y="2"/>
                  </a:lnTo>
                  <a:lnTo>
                    <a:pt x="0" y="5"/>
                  </a:lnTo>
                  <a:lnTo>
                    <a:pt x="3" y="2"/>
                  </a:lnTo>
                  <a:lnTo>
                    <a:pt x="4" y="0"/>
                  </a:lnTo>
                  <a:lnTo>
                    <a:pt x="3" y="0"/>
                  </a:lnTo>
                  <a:close/>
                </a:path>
              </a:pathLst>
            </a:custGeom>
            <a:solidFill>
              <a:srgbClr val="146DA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4" name="Google Shape;34;p2"/>
            <p:cNvSpPr/>
            <p:nvPr/>
          </p:nvSpPr>
          <p:spPr>
            <a:xfrm>
              <a:off x="2433" y="1741"/>
              <a:ext cx="4" cy="5"/>
            </a:xfrm>
            <a:custGeom>
              <a:rect b="b" l="l" r="r" t="t"/>
              <a:pathLst>
                <a:path extrusionOk="0" h="5" w="4">
                  <a:moveTo>
                    <a:pt x="3" y="0"/>
                  </a:moveTo>
                  <a:lnTo>
                    <a:pt x="2" y="2"/>
                  </a:lnTo>
                  <a:lnTo>
                    <a:pt x="1" y="3"/>
                  </a:lnTo>
                  <a:lnTo>
                    <a:pt x="0" y="5"/>
                  </a:lnTo>
                  <a:lnTo>
                    <a:pt x="3" y="2"/>
                  </a:lnTo>
                  <a:lnTo>
                    <a:pt x="4" y="0"/>
                  </a:lnTo>
                  <a:lnTo>
                    <a:pt x="3" y="0"/>
                  </a:lnTo>
                  <a:close/>
                </a:path>
              </a:pathLst>
            </a:custGeom>
            <a:noFill/>
            <a:ln cap="flat" cmpd="sng" w="9525">
              <a:solidFill>
                <a:srgbClr val="146DA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5" name="Google Shape;35;p2"/>
            <p:cNvSpPr/>
            <p:nvPr/>
          </p:nvSpPr>
          <p:spPr>
            <a:xfrm>
              <a:off x="2063" y="1842"/>
              <a:ext cx="212" cy="84"/>
            </a:xfrm>
            <a:custGeom>
              <a:rect b="b" l="l" r="r" t="t"/>
              <a:pathLst>
                <a:path extrusionOk="0" h="84" w="212">
                  <a:moveTo>
                    <a:pt x="211" y="0"/>
                  </a:moveTo>
                  <a:lnTo>
                    <a:pt x="159" y="23"/>
                  </a:lnTo>
                  <a:lnTo>
                    <a:pt x="107" y="45"/>
                  </a:lnTo>
                  <a:lnTo>
                    <a:pt x="54" y="65"/>
                  </a:lnTo>
                  <a:lnTo>
                    <a:pt x="0" y="83"/>
                  </a:lnTo>
                  <a:lnTo>
                    <a:pt x="20" y="78"/>
                  </a:lnTo>
                  <a:lnTo>
                    <a:pt x="67" y="63"/>
                  </a:lnTo>
                  <a:lnTo>
                    <a:pt x="115" y="45"/>
                  </a:lnTo>
                  <a:lnTo>
                    <a:pt x="164" y="23"/>
                  </a:lnTo>
                  <a:lnTo>
                    <a:pt x="211" y="0"/>
                  </a:lnTo>
                  <a:close/>
                </a:path>
              </a:pathLst>
            </a:custGeom>
            <a:solidFill>
              <a:srgbClr val="146DA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6" name="Google Shape;36;p2"/>
            <p:cNvSpPr/>
            <p:nvPr/>
          </p:nvSpPr>
          <p:spPr>
            <a:xfrm>
              <a:off x="2063" y="1842"/>
              <a:ext cx="212" cy="84"/>
            </a:xfrm>
            <a:custGeom>
              <a:rect b="b" l="l" r="r" t="t"/>
              <a:pathLst>
                <a:path extrusionOk="0" h="84" w="212">
                  <a:moveTo>
                    <a:pt x="20" y="78"/>
                  </a:moveTo>
                  <a:lnTo>
                    <a:pt x="67" y="63"/>
                  </a:lnTo>
                  <a:lnTo>
                    <a:pt x="115" y="45"/>
                  </a:lnTo>
                  <a:lnTo>
                    <a:pt x="164" y="23"/>
                  </a:lnTo>
                  <a:lnTo>
                    <a:pt x="211" y="0"/>
                  </a:lnTo>
                  <a:lnTo>
                    <a:pt x="159" y="23"/>
                  </a:lnTo>
                  <a:lnTo>
                    <a:pt x="107" y="45"/>
                  </a:lnTo>
                  <a:lnTo>
                    <a:pt x="54" y="65"/>
                  </a:lnTo>
                  <a:lnTo>
                    <a:pt x="0" y="83"/>
                  </a:lnTo>
                  <a:lnTo>
                    <a:pt x="6" y="81"/>
                  </a:lnTo>
                  <a:lnTo>
                    <a:pt x="13" y="80"/>
                  </a:lnTo>
                  <a:lnTo>
                    <a:pt x="20" y="78"/>
                  </a:lnTo>
                  <a:close/>
                </a:path>
              </a:pathLst>
            </a:custGeom>
            <a:noFill/>
            <a:ln cap="flat" cmpd="sng" w="9525">
              <a:solidFill>
                <a:srgbClr val="146DA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7" name="Google Shape;37;p2"/>
            <p:cNvSpPr/>
            <p:nvPr/>
          </p:nvSpPr>
          <p:spPr>
            <a:xfrm>
              <a:off x="1622" y="1741"/>
              <a:ext cx="815" cy="276"/>
            </a:xfrm>
            <a:custGeom>
              <a:rect b="b" l="l" r="r" t="t"/>
              <a:pathLst>
                <a:path extrusionOk="0" h="276" w="815">
                  <a:moveTo>
                    <a:pt x="813" y="0"/>
                  </a:moveTo>
                  <a:lnTo>
                    <a:pt x="696" y="27"/>
                  </a:lnTo>
                  <a:lnTo>
                    <a:pt x="584" y="52"/>
                  </a:lnTo>
                  <a:lnTo>
                    <a:pt x="418" y="90"/>
                  </a:lnTo>
                  <a:lnTo>
                    <a:pt x="266" y="120"/>
                  </a:lnTo>
                  <a:lnTo>
                    <a:pt x="165" y="138"/>
                  </a:lnTo>
                  <a:lnTo>
                    <a:pt x="51" y="153"/>
                  </a:lnTo>
                  <a:lnTo>
                    <a:pt x="0" y="157"/>
                  </a:lnTo>
                  <a:lnTo>
                    <a:pt x="22" y="275"/>
                  </a:lnTo>
                  <a:lnTo>
                    <a:pt x="179" y="244"/>
                  </a:lnTo>
                  <a:lnTo>
                    <a:pt x="265" y="226"/>
                  </a:lnTo>
                  <a:lnTo>
                    <a:pt x="353" y="206"/>
                  </a:lnTo>
                  <a:lnTo>
                    <a:pt x="441" y="184"/>
                  </a:lnTo>
                  <a:lnTo>
                    <a:pt x="548" y="146"/>
                  </a:lnTo>
                  <a:lnTo>
                    <a:pt x="652" y="101"/>
                  </a:lnTo>
                  <a:lnTo>
                    <a:pt x="708" y="71"/>
                  </a:lnTo>
                  <a:lnTo>
                    <a:pt x="791" y="20"/>
                  </a:lnTo>
                  <a:lnTo>
                    <a:pt x="814" y="0"/>
                  </a:lnTo>
                  <a:lnTo>
                    <a:pt x="813" y="0"/>
                  </a:lnTo>
                  <a:close/>
                </a:path>
              </a:pathLst>
            </a:custGeom>
            <a:solidFill>
              <a:srgbClr val="146DA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8" name="Google Shape;38;p2"/>
            <p:cNvSpPr/>
            <p:nvPr/>
          </p:nvSpPr>
          <p:spPr>
            <a:xfrm>
              <a:off x="1622" y="1741"/>
              <a:ext cx="815" cy="276"/>
            </a:xfrm>
            <a:custGeom>
              <a:rect b="b" l="l" r="r" t="t"/>
              <a:pathLst>
                <a:path extrusionOk="0" h="276" w="815">
                  <a:moveTo>
                    <a:pt x="215" y="129"/>
                  </a:moveTo>
                  <a:lnTo>
                    <a:pt x="165" y="138"/>
                  </a:lnTo>
                  <a:lnTo>
                    <a:pt x="108" y="146"/>
                  </a:lnTo>
                  <a:lnTo>
                    <a:pt x="51" y="153"/>
                  </a:lnTo>
                  <a:lnTo>
                    <a:pt x="0" y="157"/>
                  </a:lnTo>
                  <a:lnTo>
                    <a:pt x="22" y="275"/>
                  </a:lnTo>
                  <a:lnTo>
                    <a:pt x="98" y="261"/>
                  </a:lnTo>
                  <a:lnTo>
                    <a:pt x="179" y="244"/>
                  </a:lnTo>
                  <a:lnTo>
                    <a:pt x="265" y="226"/>
                  </a:lnTo>
                  <a:lnTo>
                    <a:pt x="353" y="206"/>
                  </a:lnTo>
                  <a:lnTo>
                    <a:pt x="441" y="184"/>
                  </a:lnTo>
                  <a:lnTo>
                    <a:pt x="548" y="146"/>
                  </a:lnTo>
                  <a:lnTo>
                    <a:pt x="652" y="101"/>
                  </a:lnTo>
                  <a:lnTo>
                    <a:pt x="708" y="71"/>
                  </a:lnTo>
                  <a:lnTo>
                    <a:pt x="791" y="20"/>
                  </a:lnTo>
                  <a:lnTo>
                    <a:pt x="814" y="0"/>
                  </a:lnTo>
                  <a:lnTo>
                    <a:pt x="813" y="0"/>
                  </a:lnTo>
                  <a:lnTo>
                    <a:pt x="812" y="0"/>
                  </a:lnTo>
                  <a:lnTo>
                    <a:pt x="753" y="14"/>
                  </a:lnTo>
                  <a:lnTo>
                    <a:pt x="696" y="27"/>
                  </a:lnTo>
                  <a:lnTo>
                    <a:pt x="640" y="40"/>
                  </a:lnTo>
                  <a:lnTo>
                    <a:pt x="584" y="52"/>
                  </a:lnTo>
                  <a:lnTo>
                    <a:pt x="418" y="90"/>
                  </a:lnTo>
                  <a:lnTo>
                    <a:pt x="367" y="100"/>
                  </a:lnTo>
                  <a:lnTo>
                    <a:pt x="316" y="110"/>
                  </a:lnTo>
                  <a:lnTo>
                    <a:pt x="266" y="120"/>
                  </a:lnTo>
                  <a:lnTo>
                    <a:pt x="215" y="129"/>
                  </a:lnTo>
                  <a:close/>
                </a:path>
              </a:pathLst>
            </a:custGeom>
            <a:noFill/>
            <a:ln cap="flat" cmpd="sng" w="9525">
              <a:solidFill>
                <a:srgbClr val="146DA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9" name="Google Shape;39;p2"/>
            <p:cNvSpPr/>
            <p:nvPr/>
          </p:nvSpPr>
          <p:spPr>
            <a:xfrm>
              <a:off x="0" y="1361"/>
              <a:ext cx="178" cy="496"/>
            </a:xfrm>
            <a:custGeom>
              <a:rect b="b" l="l" r="r" t="t"/>
              <a:pathLst>
                <a:path extrusionOk="0" h="496" w="178">
                  <a:moveTo>
                    <a:pt x="0" y="0"/>
                  </a:moveTo>
                  <a:lnTo>
                    <a:pt x="0" y="469"/>
                  </a:lnTo>
                  <a:lnTo>
                    <a:pt x="40" y="474"/>
                  </a:lnTo>
                  <a:lnTo>
                    <a:pt x="177" y="495"/>
                  </a:lnTo>
                  <a:lnTo>
                    <a:pt x="157" y="412"/>
                  </a:lnTo>
                  <a:lnTo>
                    <a:pt x="136" y="329"/>
                  </a:lnTo>
                  <a:lnTo>
                    <a:pt x="118" y="253"/>
                  </a:lnTo>
                  <a:lnTo>
                    <a:pt x="76" y="81"/>
                  </a:lnTo>
                  <a:lnTo>
                    <a:pt x="65" y="54"/>
                  </a:lnTo>
                  <a:lnTo>
                    <a:pt x="47" y="31"/>
                  </a:lnTo>
                  <a:lnTo>
                    <a:pt x="23" y="12"/>
                  </a:lnTo>
                  <a:lnTo>
                    <a:pt x="0" y="0"/>
                  </a:lnTo>
                  <a:close/>
                </a:path>
              </a:pathLst>
            </a:custGeom>
            <a:solidFill>
              <a:srgbClr val="83CED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0" name="Google Shape;40;p2"/>
            <p:cNvSpPr/>
            <p:nvPr/>
          </p:nvSpPr>
          <p:spPr>
            <a:xfrm>
              <a:off x="-177" y="4760"/>
              <a:ext cx="178" cy="496"/>
            </a:xfrm>
            <a:custGeom>
              <a:rect b="b" l="l" r="r" t="t"/>
              <a:pathLst>
                <a:path extrusionOk="0" h="496" w="178">
                  <a:moveTo>
                    <a:pt x="354" y="-2904"/>
                  </a:moveTo>
                  <a:lnTo>
                    <a:pt x="334" y="-2987"/>
                  </a:lnTo>
                  <a:lnTo>
                    <a:pt x="313" y="-3070"/>
                  </a:lnTo>
                  <a:lnTo>
                    <a:pt x="295" y="-3146"/>
                  </a:lnTo>
                  <a:lnTo>
                    <a:pt x="278" y="-3213"/>
                  </a:lnTo>
                  <a:lnTo>
                    <a:pt x="268" y="-3256"/>
                  </a:lnTo>
                  <a:lnTo>
                    <a:pt x="260" y="-3289"/>
                  </a:lnTo>
                  <a:lnTo>
                    <a:pt x="255" y="-3310"/>
                  </a:lnTo>
                  <a:lnTo>
                    <a:pt x="253" y="-3318"/>
                  </a:lnTo>
                  <a:lnTo>
                    <a:pt x="242" y="-3345"/>
                  </a:lnTo>
                  <a:lnTo>
                    <a:pt x="224" y="-3368"/>
                  </a:lnTo>
                  <a:lnTo>
                    <a:pt x="200" y="-3387"/>
                  </a:lnTo>
                  <a:lnTo>
                    <a:pt x="177" y="-3399"/>
                  </a:lnTo>
                  <a:moveTo>
                    <a:pt x="177" y="-2930"/>
                  </a:moveTo>
                  <a:lnTo>
                    <a:pt x="217" y="-2925"/>
                  </a:lnTo>
                  <a:lnTo>
                    <a:pt x="262" y="-2918"/>
                  </a:lnTo>
                  <a:lnTo>
                    <a:pt x="308" y="-2911"/>
                  </a:lnTo>
                  <a:lnTo>
                    <a:pt x="354" y="-2904"/>
                  </a:lnTo>
                </a:path>
              </a:pathLst>
            </a:custGeom>
            <a:noFill/>
            <a:ln cap="flat" cmpd="sng" w="9525">
              <a:solidFill>
                <a:srgbClr val="83CEDD"/>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1" name="Google Shape;41;p2"/>
            <p:cNvSpPr/>
            <p:nvPr/>
          </p:nvSpPr>
          <p:spPr>
            <a:xfrm>
              <a:off x="0" y="2108"/>
              <a:ext cx="377" cy="414"/>
            </a:xfrm>
            <a:custGeom>
              <a:rect b="b" l="l" r="r" t="t"/>
              <a:pathLst>
                <a:path extrusionOk="0" h="414" w="377">
                  <a:moveTo>
                    <a:pt x="0" y="0"/>
                  </a:moveTo>
                  <a:lnTo>
                    <a:pt x="0" y="107"/>
                  </a:lnTo>
                  <a:lnTo>
                    <a:pt x="154" y="414"/>
                  </a:lnTo>
                  <a:lnTo>
                    <a:pt x="377" y="352"/>
                  </a:lnTo>
                  <a:lnTo>
                    <a:pt x="283" y="124"/>
                  </a:lnTo>
                  <a:lnTo>
                    <a:pt x="267" y="83"/>
                  </a:lnTo>
                  <a:lnTo>
                    <a:pt x="244" y="12"/>
                  </a:lnTo>
                  <a:lnTo>
                    <a:pt x="0" y="0"/>
                  </a:lnTo>
                  <a:close/>
                </a:path>
              </a:pathLst>
            </a:custGeom>
            <a:solidFill>
              <a:srgbClr val="83CED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2" name="Google Shape;42;p2"/>
            <p:cNvSpPr/>
            <p:nvPr/>
          </p:nvSpPr>
          <p:spPr>
            <a:xfrm>
              <a:off x="0" y="2108"/>
              <a:ext cx="377" cy="414"/>
            </a:xfrm>
            <a:custGeom>
              <a:rect b="b" l="l" r="r" t="t"/>
              <a:pathLst>
                <a:path extrusionOk="0" h="414" w="377">
                  <a:moveTo>
                    <a:pt x="0" y="107"/>
                  </a:moveTo>
                  <a:lnTo>
                    <a:pt x="154" y="414"/>
                  </a:lnTo>
                  <a:lnTo>
                    <a:pt x="377" y="352"/>
                  </a:lnTo>
                  <a:lnTo>
                    <a:pt x="316" y="204"/>
                  </a:lnTo>
                  <a:lnTo>
                    <a:pt x="283" y="124"/>
                  </a:lnTo>
                  <a:lnTo>
                    <a:pt x="256" y="55"/>
                  </a:lnTo>
                  <a:lnTo>
                    <a:pt x="244" y="12"/>
                  </a:lnTo>
                  <a:lnTo>
                    <a:pt x="186" y="9"/>
                  </a:lnTo>
                  <a:lnTo>
                    <a:pt x="125" y="5"/>
                  </a:lnTo>
                  <a:lnTo>
                    <a:pt x="61" y="3"/>
                  </a:lnTo>
                  <a:lnTo>
                    <a:pt x="0" y="0"/>
                  </a:lnTo>
                </a:path>
              </a:pathLst>
            </a:custGeom>
            <a:noFill/>
            <a:ln cap="flat" cmpd="sng" w="9525">
              <a:solidFill>
                <a:srgbClr val="83CEDD"/>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43" name="Google Shape;43;p2"/>
            <p:cNvPicPr preferRelativeResize="0"/>
            <p:nvPr/>
          </p:nvPicPr>
          <p:blipFill rotWithShape="1">
            <a:blip r:embed="rId4">
              <a:alphaModFix/>
            </a:blip>
            <a:srcRect b="0" l="0" r="0" t="0"/>
            <a:stretch/>
          </p:blipFill>
          <p:spPr>
            <a:xfrm>
              <a:off x="-6" y="1824"/>
              <a:ext cx="255" cy="301"/>
            </a:xfrm>
            <a:prstGeom prst="rect">
              <a:avLst/>
            </a:prstGeom>
            <a:noFill/>
            <a:ln>
              <a:noFill/>
            </a:ln>
          </p:spPr>
        </p:pic>
        <p:pic>
          <p:nvPicPr>
            <p:cNvPr id="44" name="Google Shape;44;p2"/>
            <p:cNvPicPr preferRelativeResize="0"/>
            <p:nvPr/>
          </p:nvPicPr>
          <p:blipFill rotWithShape="1">
            <a:blip r:embed="rId5">
              <a:alphaModFix/>
            </a:blip>
            <a:srcRect b="0" l="0" r="0" t="0"/>
            <a:stretch/>
          </p:blipFill>
          <p:spPr>
            <a:xfrm>
              <a:off x="1333" y="1926"/>
              <a:ext cx="108" cy="157"/>
            </a:xfrm>
            <a:prstGeom prst="rect">
              <a:avLst/>
            </a:prstGeom>
            <a:noFill/>
            <a:ln>
              <a:noFill/>
            </a:ln>
          </p:spPr>
        </p:pic>
        <p:pic>
          <p:nvPicPr>
            <p:cNvPr id="45" name="Google Shape;45;p2"/>
            <p:cNvPicPr preferRelativeResize="0"/>
            <p:nvPr/>
          </p:nvPicPr>
          <p:blipFill rotWithShape="1">
            <a:blip r:embed="rId6">
              <a:alphaModFix/>
            </a:blip>
            <a:srcRect b="0" l="0" r="0" t="0"/>
            <a:stretch/>
          </p:blipFill>
          <p:spPr>
            <a:xfrm>
              <a:off x="994" y="2071"/>
              <a:ext cx="351" cy="288"/>
            </a:xfrm>
            <a:prstGeom prst="rect">
              <a:avLst/>
            </a:prstGeom>
            <a:noFill/>
            <a:ln>
              <a:noFill/>
            </a:ln>
          </p:spPr>
        </p:pic>
        <p:sp>
          <p:nvSpPr>
            <p:cNvPr id="46" name="Google Shape;46;p2"/>
            <p:cNvSpPr/>
            <p:nvPr/>
          </p:nvSpPr>
          <p:spPr>
            <a:xfrm>
              <a:off x="1137" y="864"/>
              <a:ext cx="485" cy="1074"/>
            </a:xfrm>
            <a:custGeom>
              <a:rect b="b" l="l" r="r" t="t"/>
              <a:pathLst>
                <a:path extrusionOk="0" h="1074" w="485">
                  <a:moveTo>
                    <a:pt x="324" y="0"/>
                  </a:moveTo>
                  <a:lnTo>
                    <a:pt x="222" y="39"/>
                  </a:lnTo>
                  <a:lnTo>
                    <a:pt x="171" y="154"/>
                  </a:lnTo>
                  <a:lnTo>
                    <a:pt x="160" y="225"/>
                  </a:lnTo>
                  <a:lnTo>
                    <a:pt x="154" y="300"/>
                  </a:lnTo>
                  <a:lnTo>
                    <a:pt x="153" y="370"/>
                  </a:lnTo>
                  <a:lnTo>
                    <a:pt x="153" y="433"/>
                  </a:lnTo>
                  <a:lnTo>
                    <a:pt x="153" y="480"/>
                  </a:lnTo>
                  <a:lnTo>
                    <a:pt x="139" y="579"/>
                  </a:lnTo>
                  <a:lnTo>
                    <a:pt x="123" y="647"/>
                  </a:lnTo>
                  <a:lnTo>
                    <a:pt x="104" y="724"/>
                  </a:lnTo>
                  <a:lnTo>
                    <a:pt x="80" y="807"/>
                  </a:lnTo>
                  <a:lnTo>
                    <a:pt x="55" y="895"/>
                  </a:lnTo>
                  <a:lnTo>
                    <a:pt x="27" y="985"/>
                  </a:lnTo>
                  <a:lnTo>
                    <a:pt x="0" y="1074"/>
                  </a:lnTo>
                  <a:lnTo>
                    <a:pt x="67" y="1071"/>
                  </a:lnTo>
                  <a:lnTo>
                    <a:pt x="140" y="1066"/>
                  </a:lnTo>
                  <a:lnTo>
                    <a:pt x="219" y="1060"/>
                  </a:lnTo>
                  <a:lnTo>
                    <a:pt x="302" y="1052"/>
                  </a:lnTo>
                  <a:lnTo>
                    <a:pt x="391" y="1042"/>
                  </a:lnTo>
                  <a:lnTo>
                    <a:pt x="484" y="1031"/>
                  </a:lnTo>
                  <a:lnTo>
                    <a:pt x="474" y="945"/>
                  </a:lnTo>
                  <a:lnTo>
                    <a:pt x="466" y="861"/>
                  </a:lnTo>
                  <a:lnTo>
                    <a:pt x="460" y="779"/>
                  </a:lnTo>
                  <a:lnTo>
                    <a:pt x="454" y="698"/>
                  </a:lnTo>
                  <a:lnTo>
                    <a:pt x="450" y="618"/>
                  </a:lnTo>
                  <a:lnTo>
                    <a:pt x="446" y="539"/>
                  </a:lnTo>
                  <a:lnTo>
                    <a:pt x="443" y="460"/>
                  </a:lnTo>
                  <a:lnTo>
                    <a:pt x="436" y="300"/>
                  </a:lnTo>
                  <a:lnTo>
                    <a:pt x="433" y="223"/>
                  </a:lnTo>
                  <a:lnTo>
                    <a:pt x="429" y="142"/>
                  </a:lnTo>
                  <a:lnTo>
                    <a:pt x="424" y="61"/>
                  </a:lnTo>
                  <a:lnTo>
                    <a:pt x="427" y="32"/>
                  </a:lnTo>
                  <a:lnTo>
                    <a:pt x="418" y="17"/>
                  </a:lnTo>
                  <a:lnTo>
                    <a:pt x="386" y="8"/>
                  </a:lnTo>
                  <a:lnTo>
                    <a:pt x="324" y="0"/>
                  </a:lnTo>
                  <a:close/>
                </a:path>
              </a:pathLst>
            </a:custGeom>
            <a:solidFill>
              <a:srgbClr val="83CED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7" name="Google Shape;47;p2"/>
            <p:cNvSpPr/>
            <p:nvPr/>
          </p:nvSpPr>
          <p:spPr>
            <a:xfrm>
              <a:off x="1137" y="864"/>
              <a:ext cx="485" cy="1074"/>
            </a:xfrm>
            <a:custGeom>
              <a:rect b="b" l="l" r="r" t="t"/>
              <a:pathLst>
                <a:path extrusionOk="0" h="1074" w="485">
                  <a:moveTo>
                    <a:pt x="424" y="61"/>
                  </a:moveTo>
                  <a:lnTo>
                    <a:pt x="427" y="32"/>
                  </a:lnTo>
                  <a:lnTo>
                    <a:pt x="418" y="17"/>
                  </a:lnTo>
                  <a:lnTo>
                    <a:pt x="386" y="8"/>
                  </a:lnTo>
                  <a:lnTo>
                    <a:pt x="324" y="0"/>
                  </a:lnTo>
                  <a:lnTo>
                    <a:pt x="265" y="8"/>
                  </a:lnTo>
                  <a:lnTo>
                    <a:pt x="191" y="90"/>
                  </a:lnTo>
                  <a:lnTo>
                    <a:pt x="171" y="154"/>
                  </a:lnTo>
                  <a:lnTo>
                    <a:pt x="160" y="225"/>
                  </a:lnTo>
                  <a:lnTo>
                    <a:pt x="154" y="300"/>
                  </a:lnTo>
                  <a:lnTo>
                    <a:pt x="153" y="370"/>
                  </a:lnTo>
                  <a:lnTo>
                    <a:pt x="153" y="433"/>
                  </a:lnTo>
                  <a:lnTo>
                    <a:pt x="153" y="480"/>
                  </a:lnTo>
                  <a:lnTo>
                    <a:pt x="139" y="579"/>
                  </a:lnTo>
                  <a:lnTo>
                    <a:pt x="123" y="647"/>
                  </a:lnTo>
                  <a:lnTo>
                    <a:pt x="104" y="724"/>
                  </a:lnTo>
                  <a:lnTo>
                    <a:pt x="80" y="807"/>
                  </a:lnTo>
                  <a:lnTo>
                    <a:pt x="55" y="895"/>
                  </a:lnTo>
                  <a:lnTo>
                    <a:pt x="27" y="985"/>
                  </a:lnTo>
                  <a:lnTo>
                    <a:pt x="0" y="1074"/>
                  </a:lnTo>
                  <a:lnTo>
                    <a:pt x="67" y="1071"/>
                  </a:lnTo>
                  <a:lnTo>
                    <a:pt x="140" y="1066"/>
                  </a:lnTo>
                  <a:lnTo>
                    <a:pt x="219" y="1060"/>
                  </a:lnTo>
                  <a:lnTo>
                    <a:pt x="302" y="1052"/>
                  </a:lnTo>
                  <a:lnTo>
                    <a:pt x="391" y="1042"/>
                  </a:lnTo>
                  <a:lnTo>
                    <a:pt x="484" y="1031"/>
                  </a:lnTo>
                  <a:lnTo>
                    <a:pt x="474" y="945"/>
                  </a:lnTo>
                  <a:lnTo>
                    <a:pt x="466" y="861"/>
                  </a:lnTo>
                  <a:lnTo>
                    <a:pt x="460" y="779"/>
                  </a:lnTo>
                  <a:lnTo>
                    <a:pt x="454" y="698"/>
                  </a:lnTo>
                  <a:lnTo>
                    <a:pt x="450" y="618"/>
                  </a:lnTo>
                  <a:lnTo>
                    <a:pt x="446" y="539"/>
                  </a:lnTo>
                  <a:lnTo>
                    <a:pt x="443" y="460"/>
                  </a:lnTo>
                  <a:lnTo>
                    <a:pt x="439" y="382"/>
                  </a:lnTo>
                  <a:lnTo>
                    <a:pt x="436" y="303"/>
                  </a:lnTo>
                  <a:lnTo>
                    <a:pt x="433" y="223"/>
                  </a:lnTo>
                  <a:lnTo>
                    <a:pt x="429" y="142"/>
                  </a:lnTo>
                  <a:lnTo>
                    <a:pt x="424" y="61"/>
                  </a:lnTo>
                  <a:close/>
                </a:path>
              </a:pathLst>
            </a:custGeom>
            <a:noFill/>
            <a:ln cap="flat" cmpd="sng" w="9525">
              <a:solidFill>
                <a:srgbClr val="83CE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48" name="Google Shape;48;p2"/>
            <p:cNvPicPr preferRelativeResize="0"/>
            <p:nvPr/>
          </p:nvPicPr>
          <p:blipFill rotWithShape="1">
            <a:blip r:embed="rId7">
              <a:alphaModFix/>
            </a:blip>
            <a:srcRect b="0" l="0" r="0" t="0"/>
            <a:stretch/>
          </p:blipFill>
          <p:spPr>
            <a:xfrm>
              <a:off x="1430" y="2012"/>
              <a:ext cx="280" cy="374"/>
            </a:xfrm>
            <a:prstGeom prst="rect">
              <a:avLst/>
            </a:prstGeom>
            <a:noFill/>
            <a:ln>
              <a:noFill/>
            </a:ln>
          </p:spPr>
        </p:pic>
        <p:sp>
          <p:nvSpPr>
            <p:cNvPr id="49" name="Google Shape;49;p2"/>
            <p:cNvSpPr/>
            <p:nvPr/>
          </p:nvSpPr>
          <p:spPr>
            <a:xfrm>
              <a:off x="1082" y="1895"/>
              <a:ext cx="556" cy="214"/>
            </a:xfrm>
            <a:custGeom>
              <a:rect b="b" l="l" r="r" t="t"/>
              <a:pathLst>
                <a:path extrusionOk="0" h="214" w="556">
                  <a:moveTo>
                    <a:pt x="539" y="0"/>
                  </a:moveTo>
                  <a:lnTo>
                    <a:pt x="446" y="11"/>
                  </a:lnTo>
                  <a:lnTo>
                    <a:pt x="357" y="21"/>
                  </a:lnTo>
                  <a:lnTo>
                    <a:pt x="274" y="29"/>
                  </a:lnTo>
                  <a:lnTo>
                    <a:pt x="195" y="35"/>
                  </a:lnTo>
                  <a:lnTo>
                    <a:pt x="122" y="40"/>
                  </a:lnTo>
                  <a:lnTo>
                    <a:pt x="55" y="43"/>
                  </a:lnTo>
                  <a:lnTo>
                    <a:pt x="41" y="88"/>
                  </a:lnTo>
                  <a:lnTo>
                    <a:pt x="27" y="131"/>
                  </a:lnTo>
                  <a:lnTo>
                    <a:pt x="13" y="173"/>
                  </a:lnTo>
                  <a:lnTo>
                    <a:pt x="0" y="213"/>
                  </a:lnTo>
                  <a:lnTo>
                    <a:pt x="137" y="197"/>
                  </a:lnTo>
                  <a:lnTo>
                    <a:pt x="200" y="189"/>
                  </a:lnTo>
                  <a:lnTo>
                    <a:pt x="257" y="182"/>
                  </a:lnTo>
                  <a:lnTo>
                    <a:pt x="311" y="37"/>
                  </a:lnTo>
                  <a:lnTo>
                    <a:pt x="544" y="37"/>
                  </a:lnTo>
                  <a:lnTo>
                    <a:pt x="543" y="29"/>
                  </a:lnTo>
                  <a:lnTo>
                    <a:pt x="539" y="0"/>
                  </a:lnTo>
                  <a:close/>
                  <a:moveTo>
                    <a:pt x="544" y="37"/>
                  </a:moveTo>
                  <a:lnTo>
                    <a:pt x="311" y="37"/>
                  </a:lnTo>
                  <a:lnTo>
                    <a:pt x="333" y="98"/>
                  </a:lnTo>
                  <a:lnTo>
                    <a:pt x="345" y="132"/>
                  </a:lnTo>
                  <a:lnTo>
                    <a:pt x="351" y="150"/>
                  </a:lnTo>
                  <a:lnTo>
                    <a:pt x="354" y="166"/>
                  </a:lnTo>
                  <a:lnTo>
                    <a:pt x="360" y="164"/>
                  </a:lnTo>
                  <a:lnTo>
                    <a:pt x="365" y="163"/>
                  </a:lnTo>
                  <a:lnTo>
                    <a:pt x="368" y="161"/>
                  </a:lnTo>
                  <a:lnTo>
                    <a:pt x="389" y="156"/>
                  </a:lnTo>
                  <a:lnTo>
                    <a:pt x="429" y="147"/>
                  </a:lnTo>
                  <a:lnTo>
                    <a:pt x="555" y="123"/>
                  </a:lnTo>
                  <a:lnTo>
                    <a:pt x="551" y="91"/>
                  </a:lnTo>
                  <a:lnTo>
                    <a:pt x="547" y="61"/>
                  </a:lnTo>
                  <a:lnTo>
                    <a:pt x="544" y="37"/>
                  </a:lnTo>
                  <a:close/>
                </a:path>
              </a:pathLst>
            </a:custGeom>
            <a:solidFill>
              <a:srgbClr val="83CED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0" name="Google Shape;50;p2"/>
            <p:cNvSpPr/>
            <p:nvPr/>
          </p:nvSpPr>
          <p:spPr>
            <a:xfrm>
              <a:off x="1082" y="1895"/>
              <a:ext cx="556" cy="214"/>
            </a:xfrm>
            <a:custGeom>
              <a:rect b="b" l="l" r="r" t="t"/>
              <a:pathLst>
                <a:path extrusionOk="0" h="214" w="556">
                  <a:moveTo>
                    <a:pt x="257" y="182"/>
                  </a:moveTo>
                  <a:lnTo>
                    <a:pt x="311" y="37"/>
                  </a:lnTo>
                  <a:lnTo>
                    <a:pt x="333" y="98"/>
                  </a:lnTo>
                  <a:lnTo>
                    <a:pt x="345" y="132"/>
                  </a:lnTo>
                  <a:lnTo>
                    <a:pt x="351" y="150"/>
                  </a:lnTo>
                  <a:lnTo>
                    <a:pt x="354" y="166"/>
                  </a:lnTo>
                  <a:lnTo>
                    <a:pt x="360" y="164"/>
                  </a:lnTo>
                  <a:lnTo>
                    <a:pt x="365" y="163"/>
                  </a:lnTo>
                  <a:lnTo>
                    <a:pt x="368" y="161"/>
                  </a:lnTo>
                  <a:lnTo>
                    <a:pt x="389" y="156"/>
                  </a:lnTo>
                  <a:lnTo>
                    <a:pt x="429" y="147"/>
                  </a:lnTo>
                  <a:lnTo>
                    <a:pt x="486" y="136"/>
                  </a:lnTo>
                  <a:lnTo>
                    <a:pt x="555" y="123"/>
                  </a:lnTo>
                  <a:lnTo>
                    <a:pt x="551" y="91"/>
                  </a:lnTo>
                  <a:lnTo>
                    <a:pt x="547" y="61"/>
                  </a:lnTo>
                  <a:lnTo>
                    <a:pt x="543" y="30"/>
                  </a:lnTo>
                  <a:lnTo>
                    <a:pt x="539" y="0"/>
                  </a:lnTo>
                  <a:lnTo>
                    <a:pt x="446" y="11"/>
                  </a:lnTo>
                  <a:lnTo>
                    <a:pt x="357" y="21"/>
                  </a:lnTo>
                  <a:lnTo>
                    <a:pt x="274" y="29"/>
                  </a:lnTo>
                  <a:lnTo>
                    <a:pt x="195" y="35"/>
                  </a:lnTo>
                  <a:lnTo>
                    <a:pt x="122" y="40"/>
                  </a:lnTo>
                  <a:lnTo>
                    <a:pt x="55" y="43"/>
                  </a:lnTo>
                  <a:lnTo>
                    <a:pt x="41" y="88"/>
                  </a:lnTo>
                  <a:lnTo>
                    <a:pt x="27" y="131"/>
                  </a:lnTo>
                  <a:lnTo>
                    <a:pt x="13" y="173"/>
                  </a:lnTo>
                  <a:lnTo>
                    <a:pt x="0" y="213"/>
                  </a:lnTo>
                  <a:lnTo>
                    <a:pt x="69" y="205"/>
                  </a:lnTo>
                  <a:lnTo>
                    <a:pt x="137" y="197"/>
                  </a:lnTo>
                  <a:lnTo>
                    <a:pt x="200" y="189"/>
                  </a:lnTo>
                  <a:lnTo>
                    <a:pt x="257" y="182"/>
                  </a:lnTo>
                  <a:close/>
                </a:path>
              </a:pathLst>
            </a:custGeom>
            <a:noFill/>
            <a:ln cap="flat" cmpd="sng" w="9525">
              <a:solidFill>
                <a:srgbClr val="83CE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1" name="Google Shape;51;p2"/>
            <p:cNvSpPr/>
            <p:nvPr/>
          </p:nvSpPr>
          <p:spPr>
            <a:xfrm>
              <a:off x="0" y="3163"/>
              <a:ext cx="82" cy="542"/>
            </a:xfrm>
            <a:custGeom>
              <a:rect b="b" l="l" r="r" t="t"/>
              <a:pathLst>
                <a:path extrusionOk="0" h="542" w="82">
                  <a:moveTo>
                    <a:pt x="11" y="0"/>
                  </a:moveTo>
                  <a:lnTo>
                    <a:pt x="5" y="6"/>
                  </a:lnTo>
                  <a:lnTo>
                    <a:pt x="0" y="11"/>
                  </a:lnTo>
                  <a:lnTo>
                    <a:pt x="0" y="541"/>
                  </a:lnTo>
                  <a:lnTo>
                    <a:pt x="72" y="486"/>
                  </a:lnTo>
                  <a:lnTo>
                    <a:pt x="82" y="428"/>
                  </a:lnTo>
                  <a:lnTo>
                    <a:pt x="71" y="349"/>
                  </a:lnTo>
                  <a:lnTo>
                    <a:pt x="47" y="203"/>
                  </a:lnTo>
                  <a:lnTo>
                    <a:pt x="22" y="63"/>
                  </a:lnTo>
                  <a:lnTo>
                    <a:pt x="11" y="0"/>
                  </a:lnTo>
                  <a:close/>
                </a:path>
              </a:pathLst>
            </a:custGeom>
            <a:solidFill>
              <a:srgbClr val="83CED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2" name="Google Shape;52;p2"/>
            <p:cNvSpPr/>
            <p:nvPr/>
          </p:nvSpPr>
          <p:spPr>
            <a:xfrm>
              <a:off x="-11" y="4716"/>
              <a:ext cx="82" cy="542"/>
            </a:xfrm>
            <a:custGeom>
              <a:rect b="b" l="l" r="r" t="t"/>
              <a:pathLst>
                <a:path extrusionOk="0" h="542" w="82">
                  <a:moveTo>
                    <a:pt x="22" y="-1014"/>
                  </a:moveTo>
                  <a:lnTo>
                    <a:pt x="62" y="-1036"/>
                  </a:lnTo>
                  <a:lnTo>
                    <a:pt x="83" y="-1067"/>
                  </a:lnTo>
                  <a:lnTo>
                    <a:pt x="91" y="-1099"/>
                  </a:lnTo>
                  <a:lnTo>
                    <a:pt x="93" y="-1125"/>
                  </a:lnTo>
                  <a:lnTo>
                    <a:pt x="82" y="-1204"/>
                  </a:lnTo>
                  <a:lnTo>
                    <a:pt x="58" y="-1350"/>
                  </a:lnTo>
                  <a:lnTo>
                    <a:pt x="33" y="-1490"/>
                  </a:lnTo>
                  <a:lnTo>
                    <a:pt x="22" y="-1553"/>
                  </a:lnTo>
                  <a:lnTo>
                    <a:pt x="16" y="-1547"/>
                  </a:lnTo>
                  <a:lnTo>
                    <a:pt x="11" y="-1542"/>
                  </a:lnTo>
                  <a:moveTo>
                    <a:pt x="11" y="-1012"/>
                  </a:moveTo>
                  <a:lnTo>
                    <a:pt x="16" y="-1012"/>
                  </a:lnTo>
                  <a:lnTo>
                    <a:pt x="22" y="-1014"/>
                  </a:lnTo>
                </a:path>
              </a:pathLst>
            </a:custGeom>
            <a:noFill/>
            <a:ln cap="flat" cmpd="sng" w="9525">
              <a:solidFill>
                <a:srgbClr val="83CEDD"/>
              </a:solidFill>
              <a:prstDash val="solid"/>
              <a:round/>
              <a:headEnd len="med" w="med" type="none"/>
              <a:tailEnd len="med" w="med"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3" name="Google Shape;53;p2"/>
            <p:cNvSpPr/>
            <p:nvPr/>
          </p:nvSpPr>
          <p:spPr>
            <a:xfrm>
              <a:off x="334" y="2656"/>
              <a:ext cx="794" cy="713"/>
            </a:xfrm>
            <a:custGeom>
              <a:rect b="b" l="l" r="r" t="t"/>
              <a:pathLst>
                <a:path extrusionOk="0" h="713" w="794">
                  <a:moveTo>
                    <a:pt x="200" y="157"/>
                  </a:moveTo>
                  <a:lnTo>
                    <a:pt x="0" y="259"/>
                  </a:lnTo>
                  <a:lnTo>
                    <a:pt x="53" y="361"/>
                  </a:lnTo>
                  <a:lnTo>
                    <a:pt x="90" y="426"/>
                  </a:lnTo>
                  <a:lnTo>
                    <a:pt x="132" y="484"/>
                  </a:lnTo>
                  <a:lnTo>
                    <a:pt x="195" y="563"/>
                  </a:lnTo>
                  <a:lnTo>
                    <a:pt x="233" y="607"/>
                  </a:lnTo>
                  <a:lnTo>
                    <a:pt x="271" y="646"/>
                  </a:lnTo>
                  <a:lnTo>
                    <a:pt x="310" y="678"/>
                  </a:lnTo>
                  <a:lnTo>
                    <a:pt x="347" y="702"/>
                  </a:lnTo>
                  <a:lnTo>
                    <a:pt x="367" y="706"/>
                  </a:lnTo>
                  <a:lnTo>
                    <a:pt x="387" y="711"/>
                  </a:lnTo>
                  <a:lnTo>
                    <a:pt x="408" y="713"/>
                  </a:lnTo>
                  <a:lnTo>
                    <a:pt x="431" y="711"/>
                  </a:lnTo>
                  <a:lnTo>
                    <a:pt x="472" y="679"/>
                  </a:lnTo>
                  <a:lnTo>
                    <a:pt x="517" y="624"/>
                  </a:lnTo>
                  <a:lnTo>
                    <a:pt x="563" y="551"/>
                  </a:lnTo>
                  <a:lnTo>
                    <a:pt x="610" y="466"/>
                  </a:lnTo>
                  <a:lnTo>
                    <a:pt x="655" y="375"/>
                  </a:lnTo>
                  <a:lnTo>
                    <a:pt x="362" y="375"/>
                  </a:lnTo>
                  <a:lnTo>
                    <a:pt x="340" y="361"/>
                  </a:lnTo>
                  <a:lnTo>
                    <a:pt x="319" y="342"/>
                  </a:lnTo>
                  <a:lnTo>
                    <a:pt x="300" y="319"/>
                  </a:lnTo>
                  <a:lnTo>
                    <a:pt x="283" y="294"/>
                  </a:lnTo>
                  <a:lnTo>
                    <a:pt x="261" y="265"/>
                  </a:lnTo>
                  <a:lnTo>
                    <a:pt x="239" y="232"/>
                  </a:lnTo>
                  <a:lnTo>
                    <a:pt x="218" y="196"/>
                  </a:lnTo>
                  <a:lnTo>
                    <a:pt x="200" y="157"/>
                  </a:lnTo>
                  <a:close/>
                  <a:moveTo>
                    <a:pt x="791" y="0"/>
                  </a:moveTo>
                  <a:lnTo>
                    <a:pt x="539" y="36"/>
                  </a:lnTo>
                  <a:lnTo>
                    <a:pt x="452" y="202"/>
                  </a:lnTo>
                  <a:lnTo>
                    <a:pt x="438" y="243"/>
                  </a:lnTo>
                  <a:lnTo>
                    <a:pt x="411" y="298"/>
                  </a:lnTo>
                  <a:lnTo>
                    <a:pt x="381" y="349"/>
                  </a:lnTo>
                  <a:lnTo>
                    <a:pt x="362" y="375"/>
                  </a:lnTo>
                  <a:lnTo>
                    <a:pt x="655" y="375"/>
                  </a:lnTo>
                  <a:lnTo>
                    <a:pt x="697" y="283"/>
                  </a:lnTo>
                  <a:lnTo>
                    <a:pt x="733" y="195"/>
                  </a:lnTo>
                  <a:lnTo>
                    <a:pt x="762" y="117"/>
                  </a:lnTo>
                  <a:lnTo>
                    <a:pt x="783" y="55"/>
                  </a:lnTo>
                  <a:lnTo>
                    <a:pt x="793" y="14"/>
                  </a:lnTo>
                  <a:lnTo>
                    <a:pt x="791" y="0"/>
                  </a:lnTo>
                  <a:close/>
                </a:path>
              </a:pathLst>
            </a:custGeom>
            <a:solidFill>
              <a:srgbClr val="83CED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4" name="Google Shape;54;p2"/>
            <p:cNvSpPr/>
            <p:nvPr/>
          </p:nvSpPr>
          <p:spPr>
            <a:xfrm>
              <a:off x="334" y="2656"/>
              <a:ext cx="794" cy="713"/>
            </a:xfrm>
            <a:custGeom>
              <a:rect b="b" l="l" r="r" t="t"/>
              <a:pathLst>
                <a:path extrusionOk="0" h="713" w="794">
                  <a:moveTo>
                    <a:pt x="791" y="0"/>
                  </a:moveTo>
                  <a:lnTo>
                    <a:pt x="539" y="36"/>
                  </a:lnTo>
                  <a:lnTo>
                    <a:pt x="452" y="202"/>
                  </a:lnTo>
                  <a:lnTo>
                    <a:pt x="438" y="243"/>
                  </a:lnTo>
                  <a:lnTo>
                    <a:pt x="411" y="298"/>
                  </a:lnTo>
                  <a:lnTo>
                    <a:pt x="381" y="349"/>
                  </a:lnTo>
                  <a:lnTo>
                    <a:pt x="362" y="375"/>
                  </a:lnTo>
                  <a:lnTo>
                    <a:pt x="340" y="361"/>
                  </a:lnTo>
                  <a:lnTo>
                    <a:pt x="319" y="342"/>
                  </a:lnTo>
                  <a:lnTo>
                    <a:pt x="300" y="319"/>
                  </a:lnTo>
                  <a:lnTo>
                    <a:pt x="283" y="294"/>
                  </a:lnTo>
                  <a:lnTo>
                    <a:pt x="261" y="265"/>
                  </a:lnTo>
                  <a:lnTo>
                    <a:pt x="239" y="232"/>
                  </a:lnTo>
                  <a:lnTo>
                    <a:pt x="218" y="196"/>
                  </a:lnTo>
                  <a:lnTo>
                    <a:pt x="200" y="157"/>
                  </a:lnTo>
                  <a:lnTo>
                    <a:pt x="0" y="259"/>
                  </a:lnTo>
                  <a:lnTo>
                    <a:pt x="53" y="361"/>
                  </a:lnTo>
                  <a:lnTo>
                    <a:pt x="90" y="426"/>
                  </a:lnTo>
                  <a:lnTo>
                    <a:pt x="132" y="484"/>
                  </a:lnTo>
                  <a:lnTo>
                    <a:pt x="195" y="563"/>
                  </a:lnTo>
                  <a:lnTo>
                    <a:pt x="271" y="646"/>
                  </a:lnTo>
                  <a:lnTo>
                    <a:pt x="347" y="702"/>
                  </a:lnTo>
                  <a:lnTo>
                    <a:pt x="367" y="706"/>
                  </a:lnTo>
                  <a:lnTo>
                    <a:pt x="387" y="711"/>
                  </a:lnTo>
                  <a:lnTo>
                    <a:pt x="472" y="679"/>
                  </a:lnTo>
                  <a:lnTo>
                    <a:pt x="517" y="624"/>
                  </a:lnTo>
                  <a:lnTo>
                    <a:pt x="563" y="551"/>
                  </a:lnTo>
                  <a:lnTo>
                    <a:pt x="610" y="466"/>
                  </a:lnTo>
                  <a:lnTo>
                    <a:pt x="655" y="375"/>
                  </a:lnTo>
                  <a:lnTo>
                    <a:pt x="697" y="283"/>
                  </a:lnTo>
                  <a:lnTo>
                    <a:pt x="733" y="195"/>
                  </a:lnTo>
                  <a:lnTo>
                    <a:pt x="762" y="117"/>
                  </a:lnTo>
                  <a:lnTo>
                    <a:pt x="783" y="55"/>
                  </a:lnTo>
                  <a:lnTo>
                    <a:pt x="793" y="14"/>
                  </a:lnTo>
                  <a:lnTo>
                    <a:pt x="791" y="0"/>
                  </a:lnTo>
                  <a:close/>
                </a:path>
              </a:pathLst>
            </a:custGeom>
            <a:noFill/>
            <a:ln cap="flat" cmpd="sng" w="9525">
              <a:solidFill>
                <a:srgbClr val="83CE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5" name="Google Shape;55;p2"/>
            <p:cNvSpPr/>
            <p:nvPr/>
          </p:nvSpPr>
          <p:spPr>
            <a:xfrm>
              <a:off x="681" y="3358"/>
              <a:ext cx="84" cy="15"/>
            </a:xfrm>
            <a:custGeom>
              <a:rect b="b" l="l" r="r" t="t"/>
              <a:pathLst>
                <a:path extrusionOk="0" h="15" w="84">
                  <a:moveTo>
                    <a:pt x="0" y="0"/>
                  </a:moveTo>
                  <a:lnTo>
                    <a:pt x="23" y="9"/>
                  </a:lnTo>
                  <a:lnTo>
                    <a:pt x="44" y="14"/>
                  </a:lnTo>
                  <a:lnTo>
                    <a:pt x="65" y="14"/>
                  </a:lnTo>
                  <a:lnTo>
                    <a:pt x="75" y="11"/>
                  </a:lnTo>
                  <a:lnTo>
                    <a:pt x="61" y="11"/>
                  </a:lnTo>
                  <a:lnTo>
                    <a:pt x="40" y="9"/>
                  </a:lnTo>
                  <a:lnTo>
                    <a:pt x="20" y="4"/>
                  </a:lnTo>
                  <a:lnTo>
                    <a:pt x="0" y="0"/>
                  </a:lnTo>
                  <a:close/>
                  <a:moveTo>
                    <a:pt x="84" y="9"/>
                  </a:moveTo>
                  <a:lnTo>
                    <a:pt x="61" y="11"/>
                  </a:lnTo>
                  <a:lnTo>
                    <a:pt x="75" y="11"/>
                  </a:lnTo>
                  <a:lnTo>
                    <a:pt x="84" y="9"/>
                  </a:lnTo>
                  <a:close/>
                </a:path>
              </a:pathLst>
            </a:custGeom>
            <a:solidFill>
              <a:srgbClr val="83CED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6" name="Google Shape;56;p2"/>
            <p:cNvSpPr/>
            <p:nvPr/>
          </p:nvSpPr>
          <p:spPr>
            <a:xfrm>
              <a:off x="681" y="3358"/>
              <a:ext cx="84" cy="15"/>
            </a:xfrm>
            <a:custGeom>
              <a:rect b="b" l="l" r="r" t="t"/>
              <a:pathLst>
                <a:path extrusionOk="0" h="15" w="84">
                  <a:moveTo>
                    <a:pt x="0" y="0"/>
                  </a:moveTo>
                  <a:lnTo>
                    <a:pt x="23" y="9"/>
                  </a:lnTo>
                  <a:lnTo>
                    <a:pt x="44" y="14"/>
                  </a:lnTo>
                  <a:lnTo>
                    <a:pt x="65" y="14"/>
                  </a:lnTo>
                  <a:lnTo>
                    <a:pt x="83" y="9"/>
                  </a:lnTo>
                  <a:lnTo>
                    <a:pt x="61" y="11"/>
                  </a:lnTo>
                  <a:lnTo>
                    <a:pt x="40" y="9"/>
                  </a:lnTo>
                  <a:lnTo>
                    <a:pt x="20" y="4"/>
                  </a:lnTo>
                  <a:lnTo>
                    <a:pt x="0" y="0"/>
                  </a:lnTo>
                  <a:close/>
                </a:path>
              </a:pathLst>
            </a:custGeom>
            <a:noFill/>
            <a:ln cap="flat" cmpd="sng" w="9525">
              <a:solidFill>
                <a:srgbClr val="83CE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57" name="Google Shape;57;p2"/>
            <p:cNvPicPr preferRelativeResize="0"/>
            <p:nvPr/>
          </p:nvPicPr>
          <p:blipFill rotWithShape="1">
            <a:blip r:embed="rId8">
              <a:alphaModFix/>
            </a:blip>
            <a:srcRect b="0" l="0" r="0" t="0"/>
            <a:stretch/>
          </p:blipFill>
          <p:spPr>
            <a:xfrm>
              <a:off x="611" y="2853"/>
              <a:ext cx="181" cy="184"/>
            </a:xfrm>
            <a:prstGeom prst="rect">
              <a:avLst/>
            </a:prstGeom>
            <a:noFill/>
            <a:ln>
              <a:noFill/>
            </a:ln>
          </p:spPr>
        </p:pic>
        <p:sp>
          <p:nvSpPr>
            <p:cNvPr id="58" name="Google Shape;58;p2"/>
            <p:cNvSpPr/>
            <p:nvPr/>
          </p:nvSpPr>
          <p:spPr>
            <a:xfrm>
              <a:off x="1616" y="3060"/>
              <a:ext cx="337" cy="588"/>
            </a:xfrm>
            <a:custGeom>
              <a:rect b="b" l="l" r="r" t="t"/>
              <a:pathLst>
                <a:path extrusionOk="0" h="588" w="337">
                  <a:moveTo>
                    <a:pt x="245" y="0"/>
                  </a:moveTo>
                  <a:lnTo>
                    <a:pt x="0" y="0"/>
                  </a:lnTo>
                  <a:lnTo>
                    <a:pt x="22" y="157"/>
                  </a:lnTo>
                  <a:lnTo>
                    <a:pt x="49" y="284"/>
                  </a:lnTo>
                  <a:lnTo>
                    <a:pt x="78" y="384"/>
                  </a:lnTo>
                  <a:lnTo>
                    <a:pt x="107" y="460"/>
                  </a:lnTo>
                  <a:lnTo>
                    <a:pt x="136" y="516"/>
                  </a:lnTo>
                  <a:lnTo>
                    <a:pt x="183" y="576"/>
                  </a:lnTo>
                  <a:lnTo>
                    <a:pt x="199" y="587"/>
                  </a:lnTo>
                  <a:lnTo>
                    <a:pt x="247" y="579"/>
                  </a:lnTo>
                  <a:lnTo>
                    <a:pt x="288" y="520"/>
                  </a:lnTo>
                  <a:lnTo>
                    <a:pt x="318" y="437"/>
                  </a:lnTo>
                  <a:lnTo>
                    <a:pt x="335" y="359"/>
                  </a:lnTo>
                  <a:lnTo>
                    <a:pt x="337" y="313"/>
                  </a:lnTo>
                  <a:lnTo>
                    <a:pt x="245" y="0"/>
                  </a:lnTo>
                  <a:close/>
                </a:path>
              </a:pathLst>
            </a:custGeom>
            <a:solidFill>
              <a:srgbClr val="83CED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9" name="Google Shape;59;p2"/>
            <p:cNvSpPr/>
            <p:nvPr/>
          </p:nvSpPr>
          <p:spPr>
            <a:xfrm>
              <a:off x="1616" y="3060"/>
              <a:ext cx="337" cy="588"/>
            </a:xfrm>
            <a:custGeom>
              <a:rect b="b" l="l" r="r" t="t"/>
              <a:pathLst>
                <a:path extrusionOk="0" h="588" w="337">
                  <a:moveTo>
                    <a:pt x="0" y="0"/>
                  </a:moveTo>
                  <a:lnTo>
                    <a:pt x="22" y="157"/>
                  </a:lnTo>
                  <a:lnTo>
                    <a:pt x="49" y="284"/>
                  </a:lnTo>
                  <a:lnTo>
                    <a:pt x="78" y="384"/>
                  </a:lnTo>
                  <a:lnTo>
                    <a:pt x="107" y="460"/>
                  </a:lnTo>
                  <a:lnTo>
                    <a:pt x="136" y="516"/>
                  </a:lnTo>
                  <a:lnTo>
                    <a:pt x="183" y="576"/>
                  </a:lnTo>
                  <a:lnTo>
                    <a:pt x="199" y="587"/>
                  </a:lnTo>
                  <a:lnTo>
                    <a:pt x="247" y="579"/>
                  </a:lnTo>
                  <a:lnTo>
                    <a:pt x="288" y="520"/>
                  </a:lnTo>
                  <a:lnTo>
                    <a:pt x="318" y="437"/>
                  </a:lnTo>
                  <a:lnTo>
                    <a:pt x="335" y="359"/>
                  </a:lnTo>
                  <a:lnTo>
                    <a:pt x="337" y="313"/>
                  </a:lnTo>
                  <a:lnTo>
                    <a:pt x="245" y="0"/>
                  </a:lnTo>
                  <a:lnTo>
                    <a:pt x="0" y="0"/>
                  </a:lnTo>
                  <a:close/>
                </a:path>
              </a:pathLst>
            </a:custGeom>
            <a:noFill/>
            <a:ln cap="flat" cmpd="sng" w="9525">
              <a:solidFill>
                <a:srgbClr val="83CEDD"/>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grpSp>
        <p:nvGrpSpPr>
          <p:cNvPr id="60" name="Google Shape;60;p2"/>
          <p:cNvGrpSpPr/>
          <p:nvPr/>
        </p:nvGrpSpPr>
        <p:grpSpPr>
          <a:xfrm>
            <a:off x="5674757" y="5623590"/>
            <a:ext cx="3383756" cy="1203325"/>
            <a:chOff x="4799" y="6495"/>
            <a:chExt cx="7107" cy="1896"/>
          </a:xfrm>
        </p:grpSpPr>
        <p:sp>
          <p:nvSpPr>
            <p:cNvPr id="61" name="Google Shape;61;p2"/>
            <p:cNvSpPr/>
            <p:nvPr/>
          </p:nvSpPr>
          <p:spPr>
            <a:xfrm>
              <a:off x="6191" y="7931"/>
              <a:ext cx="5576" cy="460"/>
            </a:xfrm>
            <a:custGeom>
              <a:rect b="b" l="l" r="r" t="t"/>
              <a:pathLst>
                <a:path extrusionOk="0" h="460" w="5576">
                  <a:moveTo>
                    <a:pt x="2714" y="0"/>
                  </a:moveTo>
                  <a:lnTo>
                    <a:pt x="2635" y="0"/>
                  </a:lnTo>
                  <a:lnTo>
                    <a:pt x="2556" y="1"/>
                  </a:lnTo>
                  <a:lnTo>
                    <a:pt x="2477" y="2"/>
                  </a:lnTo>
                  <a:lnTo>
                    <a:pt x="2397" y="5"/>
                  </a:lnTo>
                  <a:lnTo>
                    <a:pt x="2318" y="10"/>
                  </a:lnTo>
                  <a:lnTo>
                    <a:pt x="2239" y="15"/>
                  </a:lnTo>
                  <a:lnTo>
                    <a:pt x="2160" y="22"/>
                  </a:lnTo>
                  <a:lnTo>
                    <a:pt x="2082" y="30"/>
                  </a:lnTo>
                  <a:lnTo>
                    <a:pt x="2001" y="37"/>
                  </a:lnTo>
                  <a:lnTo>
                    <a:pt x="1838" y="46"/>
                  </a:lnTo>
                  <a:lnTo>
                    <a:pt x="1757" y="50"/>
                  </a:lnTo>
                  <a:lnTo>
                    <a:pt x="1677" y="58"/>
                  </a:lnTo>
                  <a:lnTo>
                    <a:pt x="1598" y="71"/>
                  </a:lnTo>
                  <a:lnTo>
                    <a:pt x="1520" y="87"/>
                  </a:lnTo>
                  <a:lnTo>
                    <a:pt x="814" y="223"/>
                  </a:lnTo>
                  <a:lnTo>
                    <a:pt x="733" y="241"/>
                  </a:lnTo>
                  <a:lnTo>
                    <a:pt x="653" y="259"/>
                  </a:lnTo>
                  <a:lnTo>
                    <a:pt x="573" y="279"/>
                  </a:lnTo>
                  <a:lnTo>
                    <a:pt x="493" y="300"/>
                  </a:lnTo>
                  <a:lnTo>
                    <a:pt x="414" y="322"/>
                  </a:lnTo>
                  <a:lnTo>
                    <a:pt x="335" y="345"/>
                  </a:lnTo>
                  <a:lnTo>
                    <a:pt x="257" y="370"/>
                  </a:lnTo>
                  <a:lnTo>
                    <a:pt x="179" y="395"/>
                  </a:lnTo>
                  <a:lnTo>
                    <a:pt x="101" y="423"/>
                  </a:lnTo>
                  <a:lnTo>
                    <a:pt x="24" y="451"/>
                  </a:lnTo>
                  <a:lnTo>
                    <a:pt x="7" y="457"/>
                  </a:lnTo>
                  <a:lnTo>
                    <a:pt x="0" y="460"/>
                  </a:lnTo>
                  <a:lnTo>
                    <a:pt x="5576" y="460"/>
                  </a:lnTo>
                  <a:lnTo>
                    <a:pt x="5555" y="452"/>
                  </a:lnTo>
                  <a:lnTo>
                    <a:pt x="5533" y="446"/>
                  </a:lnTo>
                  <a:lnTo>
                    <a:pt x="5457" y="422"/>
                  </a:lnTo>
                  <a:lnTo>
                    <a:pt x="5304" y="377"/>
                  </a:lnTo>
                  <a:lnTo>
                    <a:pt x="5150" y="334"/>
                  </a:lnTo>
                  <a:lnTo>
                    <a:pt x="4996" y="293"/>
                  </a:lnTo>
                  <a:lnTo>
                    <a:pt x="4841" y="254"/>
                  </a:lnTo>
                  <a:lnTo>
                    <a:pt x="4686" y="218"/>
                  </a:lnTo>
                  <a:lnTo>
                    <a:pt x="4531" y="184"/>
                  </a:lnTo>
                  <a:lnTo>
                    <a:pt x="4375" y="153"/>
                  </a:lnTo>
                  <a:lnTo>
                    <a:pt x="4218" y="125"/>
                  </a:lnTo>
                  <a:lnTo>
                    <a:pt x="4061" y="100"/>
                  </a:lnTo>
                  <a:lnTo>
                    <a:pt x="3904" y="77"/>
                  </a:lnTo>
                  <a:lnTo>
                    <a:pt x="3746" y="58"/>
                  </a:lnTo>
                  <a:lnTo>
                    <a:pt x="3587" y="41"/>
                  </a:lnTo>
                  <a:lnTo>
                    <a:pt x="3428" y="27"/>
                  </a:lnTo>
                  <a:lnTo>
                    <a:pt x="3348" y="22"/>
                  </a:lnTo>
                  <a:lnTo>
                    <a:pt x="3268" y="17"/>
                  </a:lnTo>
                  <a:lnTo>
                    <a:pt x="3030" y="7"/>
                  </a:lnTo>
                  <a:lnTo>
                    <a:pt x="2872" y="2"/>
                  </a:lnTo>
                  <a:lnTo>
                    <a:pt x="2714" y="0"/>
                  </a:lnTo>
                  <a:close/>
                </a:path>
              </a:pathLst>
            </a:custGeom>
            <a:solidFill>
              <a:srgbClr val="0C72B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62" name="Google Shape;62;p2"/>
            <p:cNvSpPr/>
            <p:nvPr/>
          </p:nvSpPr>
          <p:spPr>
            <a:xfrm>
              <a:off x="4799" y="6495"/>
              <a:ext cx="7107" cy="1485"/>
            </a:xfrm>
            <a:custGeom>
              <a:rect b="b" l="l" r="r" t="t"/>
              <a:pathLst>
                <a:path extrusionOk="0" h="1485" w="7107">
                  <a:moveTo>
                    <a:pt x="4829" y="426"/>
                  </a:moveTo>
                  <a:lnTo>
                    <a:pt x="4827" y="405"/>
                  </a:lnTo>
                  <a:lnTo>
                    <a:pt x="4814" y="394"/>
                  </a:lnTo>
                  <a:lnTo>
                    <a:pt x="4795" y="387"/>
                  </a:lnTo>
                  <a:lnTo>
                    <a:pt x="4776" y="381"/>
                  </a:lnTo>
                  <a:lnTo>
                    <a:pt x="4695" y="353"/>
                  </a:lnTo>
                  <a:lnTo>
                    <a:pt x="4613" y="330"/>
                  </a:lnTo>
                  <a:lnTo>
                    <a:pt x="4530" y="308"/>
                  </a:lnTo>
                  <a:lnTo>
                    <a:pt x="4511" y="304"/>
                  </a:lnTo>
                  <a:lnTo>
                    <a:pt x="4447" y="288"/>
                  </a:lnTo>
                  <a:lnTo>
                    <a:pt x="4288" y="247"/>
                  </a:lnTo>
                  <a:lnTo>
                    <a:pt x="4213" y="229"/>
                  </a:lnTo>
                  <a:lnTo>
                    <a:pt x="4137" y="211"/>
                  </a:lnTo>
                  <a:lnTo>
                    <a:pt x="4061" y="195"/>
                  </a:lnTo>
                  <a:lnTo>
                    <a:pt x="3985" y="179"/>
                  </a:lnTo>
                  <a:lnTo>
                    <a:pt x="3909" y="164"/>
                  </a:lnTo>
                  <a:lnTo>
                    <a:pt x="3833" y="150"/>
                  </a:lnTo>
                  <a:lnTo>
                    <a:pt x="3680" y="125"/>
                  </a:lnTo>
                  <a:lnTo>
                    <a:pt x="3527" y="102"/>
                  </a:lnTo>
                  <a:lnTo>
                    <a:pt x="3374" y="81"/>
                  </a:lnTo>
                  <a:lnTo>
                    <a:pt x="3058" y="45"/>
                  </a:lnTo>
                  <a:lnTo>
                    <a:pt x="2898" y="29"/>
                  </a:lnTo>
                  <a:lnTo>
                    <a:pt x="2738" y="16"/>
                  </a:lnTo>
                  <a:lnTo>
                    <a:pt x="2659" y="11"/>
                  </a:lnTo>
                  <a:lnTo>
                    <a:pt x="2635" y="9"/>
                  </a:lnTo>
                  <a:lnTo>
                    <a:pt x="2579" y="6"/>
                  </a:lnTo>
                  <a:lnTo>
                    <a:pt x="2500" y="3"/>
                  </a:lnTo>
                  <a:lnTo>
                    <a:pt x="2420" y="1"/>
                  </a:lnTo>
                  <a:lnTo>
                    <a:pt x="2341" y="0"/>
                  </a:lnTo>
                  <a:lnTo>
                    <a:pt x="2262" y="0"/>
                  </a:lnTo>
                  <a:lnTo>
                    <a:pt x="2183" y="2"/>
                  </a:lnTo>
                  <a:lnTo>
                    <a:pt x="2104" y="5"/>
                  </a:lnTo>
                  <a:lnTo>
                    <a:pt x="2026" y="9"/>
                  </a:lnTo>
                  <a:lnTo>
                    <a:pt x="1942" y="6"/>
                  </a:lnTo>
                  <a:lnTo>
                    <a:pt x="1859" y="3"/>
                  </a:lnTo>
                  <a:lnTo>
                    <a:pt x="1776" y="2"/>
                  </a:lnTo>
                  <a:lnTo>
                    <a:pt x="1693" y="2"/>
                  </a:lnTo>
                  <a:lnTo>
                    <a:pt x="1610" y="4"/>
                  </a:lnTo>
                  <a:lnTo>
                    <a:pt x="1528" y="6"/>
                  </a:lnTo>
                  <a:lnTo>
                    <a:pt x="1446" y="9"/>
                  </a:lnTo>
                  <a:lnTo>
                    <a:pt x="1283" y="18"/>
                  </a:lnTo>
                  <a:lnTo>
                    <a:pt x="1121" y="29"/>
                  </a:lnTo>
                  <a:lnTo>
                    <a:pt x="799" y="57"/>
                  </a:lnTo>
                  <a:lnTo>
                    <a:pt x="720" y="65"/>
                  </a:lnTo>
                  <a:lnTo>
                    <a:pt x="641" y="75"/>
                  </a:lnTo>
                  <a:lnTo>
                    <a:pt x="562" y="87"/>
                  </a:lnTo>
                  <a:lnTo>
                    <a:pt x="484" y="102"/>
                  </a:lnTo>
                  <a:lnTo>
                    <a:pt x="406" y="119"/>
                  </a:lnTo>
                  <a:lnTo>
                    <a:pt x="329" y="139"/>
                  </a:lnTo>
                  <a:lnTo>
                    <a:pt x="252" y="162"/>
                  </a:lnTo>
                  <a:lnTo>
                    <a:pt x="181" y="194"/>
                  </a:lnTo>
                  <a:lnTo>
                    <a:pt x="122" y="238"/>
                  </a:lnTo>
                  <a:lnTo>
                    <a:pt x="73" y="291"/>
                  </a:lnTo>
                  <a:lnTo>
                    <a:pt x="31" y="353"/>
                  </a:lnTo>
                  <a:lnTo>
                    <a:pt x="4" y="421"/>
                  </a:lnTo>
                  <a:lnTo>
                    <a:pt x="0" y="486"/>
                  </a:lnTo>
                  <a:lnTo>
                    <a:pt x="18" y="544"/>
                  </a:lnTo>
                  <a:lnTo>
                    <a:pt x="56" y="592"/>
                  </a:lnTo>
                  <a:lnTo>
                    <a:pt x="112" y="626"/>
                  </a:lnTo>
                  <a:lnTo>
                    <a:pt x="184" y="644"/>
                  </a:lnTo>
                  <a:lnTo>
                    <a:pt x="271" y="650"/>
                  </a:lnTo>
                  <a:lnTo>
                    <a:pt x="358" y="650"/>
                  </a:lnTo>
                  <a:lnTo>
                    <a:pt x="444" y="641"/>
                  </a:lnTo>
                  <a:lnTo>
                    <a:pt x="530" y="618"/>
                  </a:lnTo>
                  <a:lnTo>
                    <a:pt x="609" y="592"/>
                  </a:lnTo>
                  <a:lnTo>
                    <a:pt x="689" y="571"/>
                  </a:lnTo>
                  <a:lnTo>
                    <a:pt x="770" y="553"/>
                  </a:lnTo>
                  <a:lnTo>
                    <a:pt x="1091" y="491"/>
                  </a:lnTo>
                  <a:lnTo>
                    <a:pt x="1167" y="477"/>
                  </a:lnTo>
                  <a:lnTo>
                    <a:pt x="1244" y="464"/>
                  </a:lnTo>
                  <a:lnTo>
                    <a:pt x="1321" y="452"/>
                  </a:lnTo>
                  <a:lnTo>
                    <a:pt x="1476" y="431"/>
                  </a:lnTo>
                  <a:lnTo>
                    <a:pt x="2332" y="338"/>
                  </a:lnTo>
                  <a:lnTo>
                    <a:pt x="2488" y="323"/>
                  </a:lnTo>
                  <a:lnTo>
                    <a:pt x="2567" y="318"/>
                  </a:lnTo>
                  <a:lnTo>
                    <a:pt x="2645" y="313"/>
                  </a:lnTo>
                  <a:lnTo>
                    <a:pt x="2724" y="310"/>
                  </a:lnTo>
                  <a:lnTo>
                    <a:pt x="2803" y="308"/>
                  </a:lnTo>
                  <a:lnTo>
                    <a:pt x="3132" y="304"/>
                  </a:lnTo>
                  <a:lnTo>
                    <a:pt x="3297" y="304"/>
                  </a:lnTo>
                  <a:lnTo>
                    <a:pt x="3461" y="308"/>
                  </a:lnTo>
                  <a:lnTo>
                    <a:pt x="3544" y="311"/>
                  </a:lnTo>
                  <a:lnTo>
                    <a:pt x="3626" y="315"/>
                  </a:lnTo>
                  <a:lnTo>
                    <a:pt x="3708" y="320"/>
                  </a:lnTo>
                  <a:lnTo>
                    <a:pt x="3790" y="326"/>
                  </a:lnTo>
                  <a:lnTo>
                    <a:pt x="3871" y="334"/>
                  </a:lnTo>
                  <a:lnTo>
                    <a:pt x="4275" y="379"/>
                  </a:lnTo>
                  <a:lnTo>
                    <a:pt x="4357" y="389"/>
                  </a:lnTo>
                  <a:lnTo>
                    <a:pt x="4439" y="402"/>
                  </a:lnTo>
                  <a:lnTo>
                    <a:pt x="4521" y="416"/>
                  </a:lnTo>
                  <a:lnTo>
                    <a:pt x="4603" y="428"/>
                  </a:lnTo>
                  <a:lnTo>
                    <a:pt x="4685" y="438"/>
                  </a:lnTo>
                  <a:lnTo>
                    <a:pt x="4768" y="443"/>
                  </a:lnTo>
                  <a:lnTo>
                    <a:pt x="4785" y="445"/>
                  </a:lnTo>
                  <a:lnTo>
                    <a:pt x="4804" y="446"/>
                  </a:lnTo>
                  <a:lnTo>
                    <a:pt x="4820" y="441"/>
                  </a:lnTo>
                  <a:lnTo>
                    <a:pt x="4829" y="426"/>
                  </a:lnTo>
                  <a:moveTo>
                    <a:pt x="7107" y="1356"/>
                  </a:moveTo>
                  <a:lnTo>
                    <a:pt x="7090" y="1340"/>
                  </a:lnTo>
                  <a:lnTo>
                    <a:pt x="7073" y="1330"/>
                  </a:lnTo>
                  <a:lnTo>
                    <a:pt x="7055" y="1322"/>
                  </a:lnTo>
                  <a:lnTo>
                    <a:pt x="7036" y="1314"/>
                  </a:lnTo>
                  <a:lnTo>
                    <a:pt x="7017" y="1307"/>
                  </a:lnTo>
                  <a:lnTo>
                    <a:pt x="6594" y="1153"/>
                  </a:lnTo>
                  <a:lnTo>
                    <a:pt x="6517" y="1126"/>
                  </a:lnTo>
                  <a:lnTo>
                    <a:pt x="6439" y="1100"/>
                  </a:lnTo>
                  <a:lnTo>
                    <a:pt x="6361" y="1075"/>
                  </a:lnTo>
                  <a:lnTo>
                    <a:pt x="6283" y="1050"/>
                  </a:lnTo>
                  <a:lnTo>
                    <a:pt x="6205" y="1027"/>
                  </a:lnTo>
                  <a:lnTo>
                    <a:pt x="6127" y="1004"/>
                  </a:lnTo>
                  <a:lnTo>
                    <a:pt x="6048" y="982"/>
                  </a:lnTo>
                  <a:lnTo>
                    <a:pt x="5969" y="961"/>
                  </a:lnTo>
                  <a:lnTo>
                    <a:pt x="5905" y="945"/>
                  </a:lnTo>
                  <a:lnTo>
                    <a:pt x="5890" y="941"/>
                  </a:lnTo>
                  <a:lnTo>
                    <a:pt x="5811" y="922"/>
                  </a:lnTo>
                  <a:lnTo>
                    <a:pt x="5731" y="904"/>
                  </a:lnTo>
                  <a:lnTo>
                    <a:pt x="5652" y="887"/>
                  </a:lnTo>
                  <a:lnTo>
                    <a:pt x="5572" y="870"/>
                  </a:lnTo>
                  <a:lnTo>
                    <a:pt x="5492" y="855"/>
                  </a:lnTo>
                  <a:lnTo>
                    <a:pt x="5411" y="840"/>
                  </a:lnTo>
                  <a:lnTo>
                    <a:pt x="5331" y="827"/>
                  </a:lnTo>
                  <a:lnTo>
                    <a:pt x="5250" y="814"/>
                  </a:lnTo>
                  <a:lnTo>
                    <a:pt x="5169" y="802"/>
                  </a:lnTo>
                  <a:lnTo>
                    <a:pt x="5010" y="781"/>
                  </a:lnTo>
                  <a:lnTo>
                    <a:pt x="4851" y="763"/>
                  </a:lnTo>
                  <a:lnTo>
                    <a:pt x="4693" y="747"/>
                  </a:lnTo>
                  <a:lnTo>
                    <a:pt x="4534" y="734"/>
                  </a:lnTo>
                  <a:lnTo>
                    <a:pt x="4454" y="729"/>
                  </a:lnTo>
                  <a:lnTo>
                    <a:pt x="4374" y="725"/>
                  </a:lnTo>
                  <a:lnTo>
                    <a:pt x="4295" y="721"/>
                  </a:lnTo>
                  <a:lnTo>
                    <a:pt x="4215" y="719"/>
                  </a:lnTo>
                  <a:lnTo>
                    <a:pt x="4135" y="718"/>
                  </a:lnTo>
                  <a:lnTo>
                    <a:pt x="4055" y="717"/>
                  </a:lnTo>
                  <a:lnTo>
                    <a:pt x="3975" y="718"/>
                  </a:lnTo>
                  <a:lnTo>
                    <a:pt x="3895" y="720"/>
                  </a:lnTo>
                  <a:lnTo>
                    <a:pt x="3815" y="724"/>
                  </a:lnTo>
                  <a:lnTo>
                    <a:pt x="3736" y="726"/>
                  </a:lnTo>
                  <a:lnTo>
                    <a:pt x="3257" y="733"/>
                  </a:lnTo>
                  <a:lnTo>
                    <a:pt x="3177" y="736"/>
                  </a:lnTo>
                  <a:lnTo>
                    <a:pt x="3098" y="740"/>
                  </a:lnTo>
                  <a:lnTo>
                    <a:pt x="3017" y="745"/>
                  </a:lnTo>
                  <a:lnTo>
                    <a:pt x="2937" y="753"/>
                  </a:lnTo>
                  <a:lnTo>
                    <a:pt x="2857" y="762"/>
                  </a:lnTo>
                  <a:lnTo>
                    <a:pt x="2777" y="772"/>
                  </a:lnTo>
                  <a:lnTo>
                    <a:pt x="2698" y="784"/>
                  </a:lnTo>
                  <a:lnTo>
                    <a:pt x="2540" y="810"/>
                  </a:lnTo>
                  <a:lnTo>
                    <a:pt x="2145" y="881"/>
                  </a:lnTo>
                  <a:lnTo>
                    <a:pt x="1987" y="907"/>
                  </a:lnTo>
                  <a:lnTo>
                    <a:pt x="1919" y="935"/>
                  </a:lnTo>
                  <a:lnTo>
                    <a:pt x="1868" y="989"/>
                  </a:lnTo>
                  <a:lnTo>
                    <a:pt x="1841" y="1059"/>
                  </a:lnTo>
                  <a:lnTo>
                    <a:pt x="1843" y="1135"/>
                  </a:lnTo>
                  <a:lnTo>
                    <a:pt x="1876" y="1196"/>
                  </a:lnTo>
                  <a:lnTo>
                    <a:pt x="1924" y="1215"/>
                  </a:lnTo>
                  <a:lnTo>
                    <a:pt x="1978" y="1209"/>
                  </a:lnTo>
                  <a:lnTo>
                    <a:pt x="2031" y="1195"/>
                  </a:lnTo>
                  <a:lnTo>
                    <a:pt x="2186" y="1159"/>
                  </a:lnTo>
                  <a:lnTo>
                    <a:pt x="2341" y="1125"/>
                  </a:lnTo>
                  <a:lnTo>
                    <a:pt x="2419" y="1109"/>
                  </a:lnTo>
                  <a:lnTo>
                    <a:pt x="2497" y="1094"/>
                  </a:lnTo>
                  <a:lnTo>
                    <a:pt x="2575" y="1080"/>
                  </a:lnTo>
                  <a:lnTo>
                    <a:pt x="2654" y="1067"/>
                  </a:lnTo>
                  <a:lnTo>
                    <a:pt x="2888" y="1034"/>
                  </a:lnTo>
                  <a:lnTo>
                    <a:pt x="3120" y="1004"/>
                  </a:lnTo>
                  <a:lnTo>
                    <a:pt x="3276" y="986"/>
                  </a:lnTo>
                  <a:lnTo>
                    <a:pt x="3431" y="972"/>
                  </a:lnTo>
                  <a:lnTo>
                    <a:pt x="3509" y="965"/>
                  </a:lnTo>
                  <a:lnTo>
                    <a:pt x="3587" y="960"/>
                  </a:lnTo>
                  <a:lnTo>
                    <a:pt x="3665" y="955"/>
                  </a:lnTo>
                  <a:lnTo>
                    <a:pt x="3743" y="951"/>
                  </a:lnTo>
                  <a:lnTo>
                    <a:pt x="3821" y="949"/>
                  </a:lnTo>
                  <a:lnTo>
                    <a:pt x="3984" y="946"/>
                  </a:lnTo>
                  <a:lnTo>
                    <a:pt x="4126" y="945"/>
                  </a:lnTo>
                  <a:lnTo>
                    <a:pt x="4146" y="946"/>
                  </a:lnTo>
                  <a:lnTo>
                    <a:pt x="4309" y="949"/>
                  </a:lnTo>
                  <a:lnTo>
                    <a:pt x="4471" y="954"/>
                  </a:lnTo>
                  <a:lnTo>
                    <a:pt x="4634" y="963"/>
                  </a:lnTo>
                  <a:lnTo>
                    <a:pt x="4796" y="973"/>
                  </a:lnTo>
                  <a:lnTo>
                    <a:pt x="4954" y="986"/>
                  </a:lnTo>
                  <a:lnTo>
                    <a:pt x="5031" y="993"/>
                  </a:lnTo>
                  <a:lnTo>
                    <a:pt x="5107" y="1001"/>
                  </a:lnTo>
                  <a:lnTo>
                    <a:pt x="5184" y="1010"/>
                  </a:lnTo>
                  <a:lnTo>
                    <a:pt x="5260" y="1020"/>
                  </a:lnTo>
                  <a:lnTo>
                    <a:pt x="5336" y="1031"/>
                  </a:lnTo>
                  <a:lnTo>
                    <a:pt x="5412" y="1042"/>
                  </a:lnTo>
                  <a:lnTo>
                    <a:pt x="5487" y="1055"/>
                  </a:lnTo>
                  <a:lnTo>
                    <a:pt x="5563" y="1069"/>
                  </a:lnTo>
                  <a:lnTo>
                    <a:pt x="5638" y="1084"/>
                  </a:lnTo>
                  <a:lnTo>
                    <a:pt x="5713" y="1100"/>
                  </a:lnTo>
                  <a:lnTo>
                    <a:pt x="5792" y="1117"/>
                  </a:lnTo>
                  <a:lnTo>
                    <a:pt x="6029" y="1172"/>
                  </a:lnTo>
                  <a:lnTo>
                    <a:pt x="6264" y="1232"/>
                  </a:lnTo>
                  <a:lnTo>
                    <a:pt x="6420" y="1274"/>
                  </a:lnTo>
                  <a:lnTo>
                    <a:pt x="6575" y="1318"/>
                  </a:lnTo>
                  <a:lnTo>
                    <a:pt x="6730" y="1365"/>
                  </a:lnTo>
                  <a:lnTo>
                    <a:pt x="6884" y="1414"/>
                  </a:lnTo>
                  <a:lnTo>
                    <a:pt x="7037" y="1466"/>
                  </a:lnTo>
                  <a:lnTo>
                    <a:pt x="7058" y="1475"/>
                  </a:lnTo>
                  <a:lnTo>
                    <a:pt x="7080" y="1484"/>
                  </a:lnTo>
                  <a:lnTo>
                    <a:pt x="7100" y="1483"/>
                  </a:lnTo>
                  <a:lnTo>
                    <a:pt x="7107" y="1475"/>
                  </a:lnTo>
                  <a:lnTo>
                    <a:pt x="7107" y="1356"/>
                  </a:lnTo>
                </a:path>
              </a:pathLst>
            </a:custGeom>
            <a:solidFill>
              <a:srgbClr val="92C9E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grpSp>
        <p:nvGrpSpPr>
          <p:cNvPr id="63" name="Google Shape;63;p2"/>
          <p:cNvGrpSpPr/>
          <p:nvPr/>
        </p:nvGrpSpPr>
        <p:grpSpPr>
          <a:xfrm>
            <a:off x="7527132" y="0"/>
            <a:ext cx="1616869" cy="1158875"/>
            <a:chOff x="8509" y="0"/>
            <a:chExt cx="3397" cy="1826"/>
          </a:xfrm>
        </p:grpSpPr>
        <p:sp>
          <p:nvSpPr>
            <p:cNvPr id="64" name="Google Shape;64;p2"/>
            <p:cNvSpPr/>
            <p:nvPr/>
          </p:nvSpPr>
          <p:spPr>
            <a:xfrm>
              <a:off x="10186" y="0"/>
              <a:ext cx="1720" cy="587"/>
            </a:xfrm>
            <a:custGeom>
              <a:rect b="b" l="l" r="r" t="t"/>
              <a:pathLst>
                <a:path extrusionOk="0" h="587" w="1720">
                  <a:moveTo>
                    <a:pt x="1716" y="0"/>
                  </a:moveTo>
                  <a:lnTo>
                    <a:pt x="0" y="0"/>
                  </a:lnTo>
                  <a:lnTo>
                    <a:pt x="44" y="29"/>
                  </a:lnTo>
                  <a:lnTo>
                    <a:pt x="116" y="71"/>
                  </a:lnTo>
                  <a:lnTo>
                    <a:pt x="190" y="110"/>
                  </a:lnTo>
                  <a:lnTo>
                    <a:pt x="264" y="145"/>
                  </a:lnTo>
                  <a:lnTo>
                    <a:pt x="339" y="179"/>
                  </a:lnTo>
                  <a:lnTo>
                    <a:pt x="415" y="210"/>
                  </a:lnTo>
                  <a:lnTo>
                    <a:pt x="492" y="240"/>
                  </a:lnTo>
                  <a:lnTo>
                    <a:pt x="646" y="299"/>
                  </a:lnTo>
                  <a:lnTo>
                    <a:pt x="721" y="327"/>
                  </a:lnTo>
                  <a:lnTo>
                    <a:pt x="796" y="353"/>
                  </a:lnTo>
                  <a:lnTo>
                    <a:pt x="872" y="378"/>
                  </a:lnTo>
                  <a:lnTo>
                    <a:pt x="949" y="401"/>
                  </a:lnTo>
                  <a:lnTo>
                    <a:pt x="1025" y="424"/>
                  </a:lnTo>
                  <a:lnTo>
                    <a:pt x="1102" y="445"/>
                  </a:lnTo>
                  <a:lnTo>
                    <a:pt x="1256" y="486"/>
                  </a:lnTo>
                  <a:lnTo>
                    <a:pt x="1644" y="581"/>
                  </a:lnTo>
                  <a:lnTo>
                    <a:pt x="1693" y="587"/>
                  </a:lnTo>
                  <a:lnTo>
                    <a:pt x="1720" y="577"/>
                  </a:lnTo>
                  <a:lnTo>
                    <a:pt x="1720" y="3"/>
                  </a:lnTo>
                  <a:lnTo>
                    <a:pt x="1719" y="2"/>
                  </a:lnTo>
                  <a:lnTo>
                    <a:pt x="1716" y="0"/>
                  </a:lnTo>
                  <a:close/>
                </a:path>
              </a:pathLst>
            </a:custGeom>
            <a:solidFill>
              <a:srgbClr val="1C75B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65" name="Google Shape;65;p2"/>
            <p:cNvSpPr/>
            <p:nvPr/>
          </p:nvSpPr>
          <p:spPr>
            <a:xfrm>
              <a:off x="8509" y="0"/>
              <a:ext cx="2445" cy="1826"/>
            </a:xfrm>
            <a:custGeom>
              <a:rect b="b" l="l" r="r" t="t"/>
              <a:pathLst>
                <a:path extrusionOk="0" h="1826" w="2445">
                  <a:moveTo>
                    <a:pt x="1683" y="492"/>
                  </a:moveTo>
                  <a:lnTo>
                    <a:pt x="1667" y="468"/>
                  </a:lnTo>
                  <a:lnTo>
                    <a:pt x="1635" y="453"/>
                  </a:lnTo>
                  <a:lnTo>
                    <a:pt x="1604" y="442"/>
                  </a:lnTo>
                  <a:lnTo>
                    <a:pt x="1532" y="410"/>
                  </a:lnTo>
                  <a:lnTo>
                    <a:pt x="1461" y="376"/>
                  </a:lnTo>
                  <a:lnTo>
                    <a:pt x="1390" y="340"/>
                  </a:lnTo>
                  <a:lnTo>
                    <a:pt x="1321" y="303"/>
                  </a:lnTo>
                  <a:lnTo>
                    <a:pt x="1252" y="264"/>
                  </a:lnTo>
                  <a:lnTo>
                    <a:pt x="1184" y="225"/>
                  </a:lnTo>
                  <a:lnTo>
                    <a:pt x="1117" y="184"/>
                  </a:lnTo>
                  <a:lnTo>
                    <a:pt x="1050" y="143"/>
                  </a:lnTo>
                  <a:lnTo>
                    <a:pt x="984" y="101"/>
                  </a:lnTo>
                  <a:lnTo>
                    <a:pt x="917" y="58"/>
                  </a:lnTo>
                  <a:lnTo>
                    <a:pt x="842" y="16"/>
                  </a:lnTo>
                  <a:lnTo>
                    <a:pt x="794" y="0"/>
                  </a:lnTo>
                  <a:lnTo>
                    <a:pt x="601" y="0"/>
                  </a:lnTo>
                  <a:lnTo>
                    <a:pt x="614" y="21"/>
                  </a:lnTo>
                  <a:lnTo>
                    <a:pt x="637" y="42"/>
                  </a:lnTo>
                  <a:lnTo>
                    <a:pt x="688" y="75"/>
                  </a:lnTo>
                  <a:lnTo>
                    <a:pt x="754" y="122"/>
                  </a:lnTo>
                  <a:lnTo>
                    <a:pt x="821" y="169"/>
                  </a:lnTo>
                  <a:lnTo>
                    <a:pt x="889" y="214"/>
                  </a:lnTo>
                  <a:lnTo>
                    <a:pt x="957" y="258"/>
                  </a:lnTo>
                  <a:lnTo>
                    <a:pt x="1026" y="301"/>
                  </a:lnTo>
                  <a:lnTo>
                    <a:pt x="1096" y="342"/>
                  </a:lnTo>
                  <a:lnTo>
                    <a:pt x="1166" y="384"/>
                  </a:lnTo>
                  <a:lnTo>
                    <a:pt x="1237" y="424"/>
                  </a:lnTo>
                  <a:lnTo>
                    <a:pt x="1521" y="583"/>
                  </a:lnTo>
                  <a:lnTo>
                    <a:pt x="1570" y="600"/>
                  </a:lnTo>
                  <a:lnTo>
                    <a:pt x="1611" y="593"/>
                  </a:lnTo>
                  <a:lnTo>
                    <a:pt x="1644" y="569"/>
                  </a:lnTo>
                  <a:lnTo>
                    <a:pt x="1671" y="534"/>
                  </a:lnTo>
                  <a:lnTo>
                    <a:pt x="1683" y="492"/>
                  </a:lnTo>
                  <a:moveTo>
                    <a:pt x="2444" y="1679"/>
                  </a:moveTo>
                  <a:lnTo>
                    <a:pt x="2425" y="1634"/>
                  </a:lnTo>
                  <a:lnTo>
                    <a:pt x="2390" y="1597"/>
                  </a:lnTo>
                  <a:lnTo>
                    <a:pt x="2352" y="1563"/>
                  </a:lnTo>
                  <a:lnTo>
                    <a:pt x="2326" y="1540"/>
                  </a:lnTo>
                  <a:lnTo>
                    <a:pt x="2297" y="1521"/>
                  </a:lnTo>
                  <a:lnTo>
                    <a:pt x="2266" y="1504"/>
                  </a:lnTo>
                  <a:lnTo>
                    <a:pt x="2234" y="1489"/>
                  </a:lnTo>
                  <a:lnTo>
                    <a:pt x="2160" y="1458"/>
                  </a:lnTo>
                  <a:lnTo>
                    <a:pt x="2087" y="1426"/>
                  </a:lnTo>
                  <a:lnTo>
                    <a:pt x="2015" y="1392"/>
                  </a:lnTo>
                  <a:lnTo>
                    <a:pt x="1943" y="1357"/>
                  </a:lnTo>
                  <a:lnTo>
                    <a:pt x="1872" y="1321"/>
                  </a:lnTo>
                  <a:lnTo>
                    <a:pt x="1801" y="1283"/>
                  </a:lnTo>
                  <a:lnTo>
                    <a:pt x="1732" y="1245"/>
                  </a:lnTo>
                  <a:lnTo>
                    <a:pt x="1662" y="1205"/>
                  </a:lnTo>
                  <a:lnTo>
                    <a:pt x="1594" y="1165"/>
                  </a:lnTo>
                  <a:lnTo>
                    <a:pt x="1526" y="1123"/>
                  </a:lnTo>
                  <a:lnTo>
                    <a:pt x="1458" y="1081"/>
                  </a:lnTo>
                  <a:lnTo>
                    <a:pt x="1391" y="1039"/>
                  </a:lnTo>
                  <a:lnTo>
                    <a:pt x="1324" y="995"/>
                  </a:lnTo>
                  <a:lnTo>
                    <a:pt x="1191" y="907"/>
                  </a:lnTo>
                  <a:lnTo>
                    <a:pt x="927" y="727"/>
                  </a:lnTo>
                  <a:lnTo>
                    <a:pt x="861" y="681"/>
                  </a:lnTo>
                  <a:lnTo>
                    <a:pt x="795" y="634"/>
                  </a:lnTo>
                  <a:lnTo>
                    <a:pt x="730" y="586"/>
                  </a:lnTo>
                  <a:lnTo>
                    <a:pt x="665" y="538"/>
                  </a:lnTo>
                  <a:lnTo>
                    <a:pt x="601" y="488"/>
                  </a:lnTo>
                  <a:lnTo>
                    <a:pt x="538" y="438"/>
                  </a:lnTo>
                  <a:lnTo>
                    <a:pt x="475" y="387"/>
                  </a:lnTo>
                  <a:lnTo>
                    <a:pt x="413" y="334"/>
                  </a:lnTo>
                  <a:lnTo>
                    <a:pt x="352" y="281"/>
                  </a:lnTo>
                  <a:lnTo>
                    <a:pt x="292" y="227"/>
                  </a:lnTo>
                  <a:lnTo>
                    <a:pt x="233" y="171"/>
                  </a:lnTo>
                  <a:lnTo>
                    <a:pt x="174" y="115"/>
                  </a:lnTo>
                  <a:lnTo>
                    <a:pt x="117" y="57"/>
                  </a:lnTo>
                  <a:lnTo>
                    <a:pt x="63" y="0"/>
                  </a:lnTo>
                  <a:lnTo>
                    <a:pt x="0" y="0"/>
                  </a:lnTo>
                  <a:lnTo>
                    <a:pt x="40" y="54"/>
                  </a:lnTo>
                  <a:lnTo>
                    <a:pt x="89" y="113"/>
                  </a:lnTo>
                  <a:lnTo>
                    <a:pt x="139" y="171"/>
                  </a:lnTo>
                  <a:lnTo>
                    <a:pt x="191" y="228"/>
                  </a:lnTo>
                  <a:lnTo>
                    <a:pt x="403" y="453"/>
                  </a:lnTo>
                  <a:lnTo>
                    <a:pt x="459" y="510"/>
                  </a:lnTo>
                  <a:lnTo>
                    <a:pt x="515" y="567"/>
                  </a:lnTo>
                  <a:lnTo>
                    <a:pt x="572" y="623"/>
                  </a:lnTo>
                  <a:lnTo>
                    <a:pt x="629" y="678"/>
                  </a:lnTo>
                  <a:lnTo>
                    <a:pt x="688" y="732"/>
                  </a:lnTo>
                  <a:lnTo>
                    <a:pt x="747" y="786"/>
                  </a:lnTo>
                  <a:lnTo>
                    <a:pt x="807" y="839"/>
                  </a:lnTo>
                  <a:lnTo>
                    <a:pt x="867" y="891"/>
                  </a:lnTo>
                  <a:lnTo>
                    <a:pt x="929" y="943"/>
                  </a:lnTo>
                  <a:lnTo>
                    <a:pt x="1053" y="1045"/>
                  </a:lnTo>
                  <a:lnTo>
                    <a:pt x="1178" y="1146"/>
                  </a:lnTo>
                  <a:lnTo>
                    <a:pt x="1241" y="1195"/>
                  </a:lnTo>
                  <a:lnTo>
                    <a:pt x="1304" y="1245"/>
                  </a:lnTo>
                  <a:lnTo>
                    <a:pt x="1368" y="1294"/>
                  </a:lnTo>
                  <a:lnTo>
                    <a:pt x="1432" y="1342"/>
                  </a:lnTo>
                  <a:lnTo>
                    <a:pt x="1497" y="1389"/>
                  </a:lnTo>
                  <a:lnTo>
                    <a:pt x="1561" y="1436"/>
                  </a:lnTo>
                  <a:lnTo>
                    <a:pt x="1627" y="1483"/>
                  </a:lnTo>
                  <a:lnTo>
                    <a:pt x="1693" y="1528"/>
                  </a:lnTo>
                  <a:lnTo>
                    <a:pt x="1759" y="1573"/>
                  </a:lnTo>
                  <a:lnTo>
                    <a:pt x="1826" y="1617"/>
                  </a:lnTo>
                  <a:lnTo>
                    <a:pt x="1894" y="1661"/>
                  </a:lnTo>
                  <a:lnTo>
                    <a:pt x="1962" y="1703"/>
                  </a:lnTo>
                  <a:lnTo>
                    <a:pt x="2023" y="1737"/>
                  </a:lnTo>
                  <a:lnTo>
                    <a:pt x="2086" y="1767"/>
                  </a:lnTo>
                  <a:lnTo>
                    <a:pt x="2151" y="1794"/>
                  </a:lnTo>
                  <a:lnTo>
                    <a:pt x="2216" y="1819"/>
                  </a:lnTo>
                  <a:lnTo>
                    <a:pt x="2276" y="1826"/>
                  </a:lnTo>
                  <a:lnTo>
                    <a:pt x="2341" y="1810"/>
                  </a:lnTo>
                  <a:lnTo>
                    <a:pt x="2398" y="1778"/>
                  </a:lnTo>
                  <a:lnTo>
                    <a:pt x="2434" y="1735"/>
                  </a:lnTo>
                  <a:lnTo>
                    <a:pt x="2444" y="1679"/>
                  </a:lnTo>
                </a:path>
              </a:pathLst>
            </a:custGeom>
            <a:solidFill>
              <a:srgbClr val="8FD6F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66" name="Google Shape;66;p2"/>
          <p:cNvSpPr txBox="1"/>
          <p:nvPr/>
        </p:nvSpPr>
        <p:spPr>
          <a:xfrm>
            <a:off x="2727202" y="6345690"/>
            <a:ext cx="2703300" cy="399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ca" sz="1500">
                <a:solidFill>
                  <a:srgbClr val="146DAA"/>
                </a:solidFill>
                <a:latin typeface="Open Sans"/>
                <a:ea typeface="Open Sans"/>
                <a:cs typeface="Open Sans"/>
                <a:sym typeface="Open Sans"/>
              </a:rPr>
              <a:t>www.consolacio.es</a:t>
            </a:r>
            <a:endParaRPr b="1" sz="1500">
              <a:solidFill>
                <a:srgbClr val="146DAA"/>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7" name="Shape 67"/>
        <p:cNvGrpSpPr/>
        <p:nvPr/>
      </p:nvGrpSpPr>
      <p:grpSpPr>
        <a:xfrm>
          <a:off x="0" y="0"/>
          <a:ext cx="0" cy="0"/>
          <a:chOff x="0" y="0"/>
          <a:chExt cx="0" cy="0"/>
        </a:xfrm>
      </p:grpSpPr>
      <p:sp>
        <p:nvSpPr>
          <p:cNvPr id="68" name="Google Shape;68;p3"/>
          <p:cNvSpPr txBox="1"/>
          <p:nvPr>
            <p:ph type="title"/>
          </p:nvPr>
        </p:nvSpPr>
        <p:spPr>
          <a:xfrm>
            <a:off x="1585913" y="1709738"/>
            <a:ext cx="6758100" cy="28527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Open San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9" name="Google Shape;69;p3"/>
          <p:cNvSpPr txBox="1"/>
          <p:nvPr>
            <p:ph idx="1" type="body"/>
          </p:nvPr>
        </p:nvSpPr>
        <p:spPr>
          <a:xfrm>
            <a:off x="1576388" y="4589463"/>
            <a:ext cx="6834300" cy="1500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grpSp>
        <p:nvGrpSpPr>
          <p:cNvPr id="70" name="Google Shape;70;p3"/>
          <p:cNvGrpSpPr/>
          <p:nvPr/>
        </p:nvGrpSpPr>
        <p:grpSpPr>
          <a:xfrm>
            <a:off x="7527132" y="0"/>
            <a:ext cx="1616869" cy="1158875"/>
            <a:chOff x="8509" y="0"/>
            <a:chExt cx="3397" cy="1826"/>
          </a:xfrm>
        </p:grpSpPr>
        <p:sp>
          <p:nvSpPr>
            <p:cNvPr id="71" name="Google Shape;71;p3"/>
            <p:cNvSpPr/>
            <p:nvPr/>
          </p:nvSpPr>
          <p:spPr>
            <a:xfrm>
              <a:off x="10186" y="0"/>
              <a:ext cx="1720" cy="587"/>
            </a:xfrm>
            <a:custGeom>
              <a:rect b="b" l="l" r="r" t="t"/>
              <a:pathLst>
                <a:path extrusionOk="0" h="587" w="1720">
                  <a:moveTo>
                    <a:pt x="1716" y="0"/>
                  </a:moveTo>
                  <a:lnTo>
                    <a:pt x="0" y="0"/>
                  </a:lnTo>
                  <a:lnTo>
                    <a:pt x="44" y="29"/>
                  </a:lnTo>
                  <a:lnTo>
                    <a:pt x="116" y="71"/>
                  </a:lnTo>
                  <a:lnTo>
                    <a:pt x="190" y="110"/>
                  </a:lnTo>
                  <a:lnTo>
                    <a:pt x="264" y="145"/>
                  </a:lnTo>
                  <a:lnTo>
                    <a:pt x="339" y="179"/>
                  </a:lnTo>
                  <a:lnTo>
                    <a:pt x="415" y="210"/>
                  </a:lnTo>
                  <a:lnTo>
                    <a:pt x="492" y="240"/>
                  </a:lnTo>
                  <a:lnTo>
                    <a:pt x="646" y="299"/>
                  </a:lnTo>
                  <a:lnTo>
                    <a:pt x="721" y="327"/>
                  </a:lnTo>
                  <a:lnTo>
                    <a:pt x="796" y="353"/>
                  </a:lnTo>
                  <a:lnTo>
                    <a:pt x="872" y="378"/>
                  </a:lnTo>
                  <a:lnTo>
                    <a:pt x="949" y="401"/>
                  </a:lnTo>
                  <a:lnTo>
                    <a:pt x="1025" y="424"/>
                  </a:lnTo>
                  <a:lnTo>
                    <a:pt x="1102" y="445"/>
                  </a:lnTo>
                  <a:lnTo>
                    <a:pt x="1256" y="486"/>
                  </a:lnTo>
                  <a:lnTo>
                    <a:pt x="1644" y="581"/>
                  </a:lnTo>
                  <a:lnTo>
                    <a:pt x="1693" y="587"/>
                  </a:lnTo>
                  <a:lnTo>
                    <a:pt x="1720" y="577"/>
                  </a:lnTo>
                  <a:lnTo>
                    <a:pt x="1720" y="3"/>
                  </a:lnTo>
                  <a:lnTo>
                    <a:pt x="1719" y="2"/>
                  </a:lnTo>
                  <a:lnTo>
                    <a:pt x="1716" y="0"/>
                  </a:lnTo>
                  <a:close/>
                </a:path>
              </a:pathLst>
            </a:custGeom>
            <a:solidFill>
              <a:srgbClr val="1C75B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2" name="Google Shape;72;p3"/>
            <p:cNvSpPr/>
            <p:nvPr/>
          </p:nvSpPr>
          <p:spPr>
            <a:xfrm>
              <a:off x="8509" y="0"/>
              <a:ext cx="2445" cy="1826"/>
            </a:xfrm>
            <a:custGeom>
              <a:rect b="b" l="l" r="r" t="t"/>
              <a:pathLst>
                <a:path extrusionOk="0" h="1826" w="2445">
                  <a:moveTo>
                    <a:pt x="1683" y="492"/>
                  </a:moveTo>
                  <a:lnTo>
                    <a:pt x="1667" y="468"/>
                  </a:lnTo>
                  <a:lnTo>
                    <a:pt x="1635" y="453"/>
                  </a:lnTo>
                  <a:lnTo>
                    <a:pt x="1604" y="442"/>
                  </a:lnTo>
                  <a:lnTo>
                    <a:pt x="1532" y="410"/>
                  </a:lnTo>
                  <a:lnTo>
                    <a:pt x="1461" y="376"/>
                  </a:lnTo>
                  <a:lnTo>
                    <a:pt x="1390" y="340"/>
                  </a:lnTo>
                  <a:lnTo>
                    <a:pt x="1321" y="303"/>
                  </a:lnTo>
                  <a:lnTo>
                    <a:pt x="1252" y="264"/>
                  </a:lnTo>
                  <a:lnTo>
                    <a:pt x="1184" y="225"/>
                  </a:lnTo>
                  <a:lnTo>
                    <a:pt x="1117" y="184"/>
                  </a:lnTo>
                  <a:lnTo>
                    <a:pt x="1050" y="143"/>
                  </a:lnTo>
                  <a:lnTo>
                    <a:pt x="984" y="101"/>
                  </a:lnTo>
                  <a:lnTo>
                    <a:pt x="917" y="58"/>
                  </a:lnTo>
                  <a:lnTo>
                    <a:pt x="842" y="16"/>
                  </a:lnTo>
                  <a:lnTo>
                    <a:pt x="794" y="0"/>
                  </a:lnTo>
                  <a:lnTo>
                    <a:pt x="601" y="0"/>
                  </a:lnTo>
                  <a:lnTo>
                    <a:pt x="614" y="21"/>
                  </a:lnTo>
                  <a:lnTo>
                    <a:pt x="637" y="42"/>
                  </a:lnTo>
                  <a:lnTo>
                    <a:pt x="688" y="75"/>
                  </a:lnTo>
                  <a:lnTo>
                    <a:pt x="754" y="122"/>
                  </a:lnTo>
                  <a:lnTo>
                    <a:pt x="821" y="169"/>
                  </a:lnTo>
                  <a:lnTo>
                    <a:pt x="889" y="214"/>
                  </a:lnTo>
                  <a:lnTo>
                    <a:pt x="957" y="258"/>
                  </a:lnTo>
                  <a:lnTo>
                    <a:pt x="1026" y="301"/>
                  </a:lnTo>
                  <a:lnTo>
                    <a:pt x="1096" y="342"/>
                  </a:lnTo>
                  <a:lnTo>
                    <a:pt x="1166" y="384"/>
                  </a:lnTo>
                  <a:lnTo>
                    <a:pt x="1237" y="424"/>
                  </a:lnTo>
                  <a:lnTo>
                    <a:pt x="1521" y="583"/>
                  </a:lnTo>
                  <a:lnTo>
                    <a:pt x="1570" y="600"/>
                  </a:lnTo>
                  <a:lnTo>
                    <a:pt x="1611" y="593"/>
                  </a:lnTo>
                  <a:lnTo>
                    <a:pt x="1644" y="569"/>
                  </a:lnTo>
                  <a:lnTo>
                    <a:pt x="1671" y="534"/>
                  </a:lnTo>
                  <a:lnTo>
                    <a:pt x="1683" y="492"/>
                  </a:lnTo>
                  <a:moveTo>
                    <a:pt x="2444" y="1679"/>
                  </a:moveTo>
                  <a:lnTo>
                    <a:pt x="2425" y="1634"/>
                  </a:lnTo>
                  <a:lnTo>
                    <a:pt x="2390" y="1597"/>
                  </a:lnTo>
                  <a:lnTo>
                    <a:pt x="2352" y="1563"/>
                  </a:lnTo>
                  <a:lnTo>
                    <a:pt x="2326" y="1540"/>
                  </a:lnTo>
                  <a:lnTo>
                    <a:pt x="2297" y="1521"/>
                  </a:lnTo>
                  <a:lnTo>
                    <a:pt x="2266" y="1504"/>
                  </a:lnTo>
                  <a:lnTo>
                    <a:pt x="2234" y="1489"/>
                  </a:lnTo>
                  <a:lnTo>
                    <a:pt x="2160" y="1458"/>
                  </a:lnTo>
                  <a:lnTo>
                    <a:pt x="2087" y="1426"/>
                  </a:lnTo>
                  <a:lnTo>
                    <a:pt x="2015" y="1392"/>
                  </a:lnTo>
                  <a:lnTo>
                    <a:pt x="1943" y="1357"/>
                  </a:lnTo>
                  <a:lnTo>
                    <a:pt x="1872" y="1321"/>
                  </a:lnTo>
                  <a:lnTo>
                    <a:pt x="1801" y="1283"/>
                  </a:lnTo>
                  <a:lnTo>
                    <a:pt x="1732" y="1245"/>
                  </a:lnTo>
                  <a:lnTo>
                    <a:pt x="1662" y="1205"/>
                  </a:lnTo>
                  <a:lnTo>
                    <a:pt x="1594" y="1165"/>
                  </a:lnTo>
                  <a:lnTo>
                    <a:pt x="1526" y="1123"/>
                  </a:lnTo>
                  <a:lnTo>
                    <a:pt x="1458" y="1081"/>
                  </a:lnTo>
                  <a:lnTo>
                    <a:pt x="1391" y="1039"/>
                  </a:lnTo>
                  <a:lnTo>
                    <a:pt x="1324" y="995"/>
                  </a:lnTo>
                  <a:lnTo>
                    <a:pt x="1191" y="907"/>
                  </a:lnTo>
                  <a:lnTo>
                    <a:pt x="927" y="727"/>
                  </a:lnTo>
                  <a:lnTo>
                    <a:pt x="861" y="681"/>
                  </a:lnTo>
                  <a:lnTo>
                    <a:pt x="795" y="634"/>
                  </a:lnTo>
                  <a:lnTo>
                    <a:pt x="730" y="586"/>
                  </a:lnTo>
                  <a:lnTo>
                    <a:pt x="665" y="538"/>
                  </a:lnTo>
                  <a:lnTo>
                    <a:pt x="601" y="488"/>
                  </a:lnTo>
                  <a:lnTo>
                    <a:pt x="538" y="438"/>
                  </a:lnTo>
                  <a:lnTo>
                    <a:pt x="475" y="387"/>
                  </a:lnTo>
                  <a:lnTo>
                    <a:pt x="413" y="334"/>
                  </a:lnTo>
                  <a:lnTo>
                    <a:pt x="352" y="281"/>
                  </a:lnTo>
                  <a:lnTo>
                    <a:pt x="292" y="227"/>
                  </a:lnTo>
                  <a:lnTo>
                    <a:pt x="233" y="171"/>
                  </a:lnTo>
                  <a:lnTo>
                    <a:pt x="174" y="115"/>
                  </a:lnTo>
                  <a:lnTo>
                    <a:pt x="117" y="57"/>
                  </a:lnTo>
                  <a:lnTo>
                    <a:pt x="63" y="0"/>
                  </a:lnTo>
                  <a:lnTo>
                    <a:pt x="0" y="0"/>
                  </a:lnTo>
                  <a:lnTo>
                    <a:pt x="40" y="54"/>
                  </a:lnTo>
                  <a:lnTo>
                    <a:pt x="89" y="113"/>
                  </a:lnTo>
                  <a:lnTo>
                    <a:pt x="139" y="171"/>
                  </a:lnTo>
                  <a:lnTo>
                    <a:pt x="191" y="228"/>
                  </a:lnTo>
                  <a:lnTo>
                    <a:pt x="403" y="453"/>
                  </a:lnTo>
                  <a:lnTo>
                    <a:pt x="459" y="510"/>
                  </a:lnTo>
                  <a:lnTo>
                    <a:pt x="515" y="567"/>
                  </a:lnTo>
                  <a:lnTo>
                    <a:pt x="572" y="623"/>
                  </a:lnTo>
                  <a:lnTo>
                    <a:pt x="629" y="678"/>
                  </a:lnTo>
                  <a:lnTo>
                    <a:pt x="688" y="732"/>
                  </a:lnTo>
                  <a:lnTo>
                    <a:pt x="747" y="786"/>
                  </a:lnTo>
                  <a:lnTo>
                    <a:pt x="807" y="839"/>
                  </a:lnTo>
                  <a:lnTo>
                    <a:pt x="867" y="891"/>
                  </a:lnTo>
                  <a:lnTo>
                    <a:pt x="929" y="943"/>
                  </a:lnTo>
                  <a:lnTo>
                    <a:pt x="1053" y="1045"/>
                  </a:lnTo>
                  <a:lnTo>
                    <a:pt x="1178" y="1146"/>
                  </a:lnTo>
                  <a:lnTo>
                    <a:pt x="1241" y="1195"/>
                  </a:lnTo>
                  <a:lnTo>
                    <a:pt x="1304" y="1245"/>
                  </a:lnTo>
                  <a:lnTo>
                    <a:pt x="1368" y="1294"/>
                  </a:lnTo>
                  <a:lnTo>
                    <a:pt x="1432" y="1342"/>
                  </a:lnTo>
                  <a:lnTo>
                    <a:pt x="1497" y="1389"/>
                  </a:lnTo>
                  <a:lnTo>
                    <a:pt x="1561" y="1436"/>
                  </a:lnTo>
                  <a:lnTo>
                    <a:pt x="1627" y="1483"/>
                  </a:lnTo>
                  <a:lnTo>
                    <a:pt x="1693" y="1528"/>
                  </a:lnTo>
                  <a:lnTo>
                    <a:pt x="1759" y="1573"/>
                  </a:lnTo>
                  <a:lnTo>
                    <a:pt x="1826" y="1617"/>
                  </a:lnTo>
                  <a:lnTo>
                    <a:pt x="1894" y="1661"/>
                  </a:lnTo>
                  <a:lnTo>
                    <a:pt x="1962" y="1703"/>
                  </a:lnTo>
                  <a:lnTo>
                    <a:pt x="2023" y="1737"/>
                  </a:lnTo>
                  <a:lnTo>
                    <a:pt x="2086" y="1767"/>
                  </a:lnTo>
                  <a:lnTo>
                    <a:pt x="2151" y="1794"/>
                  </a:lnTo>
                  <a:lnTo>
                    <a:pt x="2216" y="1819"/>
                  </a:lnTo>
                  <a:lnTo>
                    <a:pt x="2276" y="1826"/>
                  </a:lnTo>
                  <a:lnTo>
                    <a:pt x="2341" y="1810"/>
                  </a:lnTo>
                  <a:lnTo>
                    <a:pt x="2398" y="1778"/>
                  </a:lnTo>
                  <a:lnTo>
                    <a:pt x="2434" y="1735"/>
                  </a:lnTo>
                  <a:lnTo>
                    <a:pt x="2444" y="1679"/>
                  </a:lnTo>
                </a:path>
              </a:pathLst>
            </a:custGeom>
            <a:solidFill>
              <a:srgbClr val="8FD6F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73" name="Google Shape;73;p3"/>
          <p:cNvSpPr txBox="1"/>
          <p:nvPr/>
        </p:nvSpPr>
        <p:spPr>
          <a:xfrm>
            <a:off x="0" y="6398855"/>
            <a:ext cx="9144000" cy="399900"/>
          </a:xfrm>
          <a:prstGeom prst="rect">
            <a:avLst/>
          </a:prstGeom>
          <a:solidFill>
            <a:srgbClr val="146DAA"/>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ca" sz="1500">
                <a:solidFill>
                  <a:schemeClr val="lt1"/>
                </a:solidFill>
                <a:latin typeface="Open Sans"/>
                <a:ea typeface="Open Sans"/>
                <a:cs typeface="Open Sans"/>
                <a:sym typeface="Open Sans"/>
              </a:rPr>
              <a:t>www.consolacio.es</a:t>
            </a:r>
            <a:endParaRPr b="1" sz="1500">
              <a:solidFill>
                <a:schemeClr val="lt1"/>
              </a:solidFill>
              <a:latin typeface="Open Sans"/>
              <a:ea typeface="Open Sans"/>
              <a:cs typeface="Open Sans"/>
              <a:sym typeface="Open Sans"/>
            </a:endParaRPr>
          </a:p>
        </p:txBody>
      </p:sp>
      <p:grpSp>
        <p:nvGrpSpPr>
          <p:cNvPr id="74" name="Google Shape;74;p3"/>
          <p:cNvGrpSpPr/>
          <p:nvPr/>
        </p:nvGrpSpPr>
        <p:grpSpPr>
          <a:xfrm rot="5400000">
            <a:off x="-1534121" y="4208758"/>
            <a:ext cx="3629025" cy="560784"/>
            <a:chOff x="6191" y="7212"/>
            <a:chExt cx="5715" cy="1179"/>
          </a:xfrm>
        </p:grpSpPr>
        <p:sp>
          <p:nvSpPr>
            <p:cNvPr id="75" name="Google Shape;75;p3"/>
            <p:cNvSpPr/>
            <p:nvPr/>
          </p:nvSpPr>
          <p:spPr>
            <a:xfrm>
              <a:off x="6191" y="7931"/>
              <a:ext cx="5576" cy="460"/>
            </a:xfrm>
            <a:custGeom>
              <a:rect b="b" l="l" r="r" t="t"/>
              <a:pathLst>
                <a:path extrusionOk="0" h="460" w="5576">
                  <a:moveTo>
                    <a:pt x="2714" y="0"/>
                  </a:moveTo>
                  <a:lnTo>
                    <a:pt x="2635" y="0"/>
                  </a:lnTo>
                  <a:lnTo>
                    <a:pt x="2556" y="1"/>
                  </a:lnTo>
                  <a:lnTo>
                    <a:pt x="2477" y="2"/>
                  </a:lnTo>
                  <a:lnTo>
                    <a:pt x="2397" y="5"/>
                  </a:lnTo>
                  <a:lnTo>
                    <a:pt x="2318" y="10"/>
                  </a:lnTo>
                  <a:lnTo>
                    <a:pt x="2239" y="15"/>
                  </a:lnTo>
                  <a:lnTo>
                    <a:pt x="2160" y="22"/>
                  </a:lnTo>
                  <a:lnTo>
                    <a:pt x="2082" y="30"/>
                  </a:lnTo>
                  <a:lnTo>
                    <a:pt x="2001" y="37"/>
                  </a:lnTo>
                  <a:lnTo>
                    <a:pt x="1838" y="46"/>
                  </a:lnTo>
                  <a:lnTo>
                    <a:pt x="1757" y="50"/>
                  </a:lnTo>
                  <a:lnTo>
                    <a:pt x="1677" y="58"/>
                  </a:lnTo>
                  <a:lnTo>
                    <a:pt x="1598" y="71"/>
                  </a:lnTo>
                  <a:lnTo>
                    <a:pt x="1520" y="87"/>
                  </a:lnTo>
                  <a:lnTo>
                    <a:pt x="814" y="223"/>
                  </a:lnTo>
                  <a:lnTo>
                    <a:pt x="733" y="241"/>
                  </a:lnTo>
                  <a:lnTo>
                    <a:pt x="653" y="259"/>
                  </a:lnTo>
                  <a:lnTo>
                    <a:pt x="573" y="279"/>
                  </a:lnTo>
                  <a:lnTo>
                    <a:pt x="493" y="300"/>
                  </a:lnTo>
                  <a:lnTo>
                    <a:pt x="414" y="322"/>
                  </a:lnTo>
                  <a:lnTo>
                    <a:pt x="335" y="345"/>
                  </a:lnTo>
                  <a:lnTo>
                    <a:pt x="257" y="370"/>
                  </a:lnTo>
                  <a:lnTo>
                    <a:pt x="179" y="395"/>
                  </a:lnTo>
                  <a:lnTo>
                    <a:pt x="101" y="423"/>
                  </a:lnTo>
                  <a:lnTo>
                    <a:pt x="24" y="451"/>
                  </a:lnTo>
                  <a:lnTo>
                    <a:pt x="7" y="457"/>
                  </a:lnTo>
                  <a:lnTo>
                    <a:pt x="0" y="460"/>
                  </a:lnTo>
                  <a:lnTo>
                    <a:pt x="5576" y="460"/>
                  </a:lnTo>
                  <a:lnTo>
                    <a:pt x="5555" y="452"/>
                  </a:lnTo>
                  <a:lnTo>
                    <a:pt x="5533" y="446"/>
                  </a:lnTo>
                  <a:lnTo>
                    <a:pt x="5457" y="422"/>
                  </a:lnTo>
                  <a:lnTo>
                    <a:pt x="5304" y="377"/>
                  </a:lnTo>
                  <a:lnTo>
                    <a:pt x="5150" y="334"/>
                  </a:lnTo>
                  <a:lnTo>
                    <a:pt x="4996" y="293"/>
                  </a:lnTo>
                  <a:lnTo>
                    <a:pt x="4841" y="254"/>
                  </a:lnTo>
                  <a:lnTo>
                    <a:pt x="4686" y="218"/>
                  </a:lnTo>
                  <a:lnTo>
                    <a:pt x="4531" y="184"/>
                  </a:lnTo>
                  <a:lnTo>
                    <a:pt x="4375" y="153"/>
                  </a:lnTo>
                  <a:lnTo>
                    <a:pt x="4218" y="125"/>
                  </a:lnTo>
                  <a:lnTo>
                    <a:pt x="4061" y="100"/>
                  </a:lnTo>
                  <a:lnTo>
                    <a:pt x="3904" y="77"/>
                  </a:lnTo>
                  <a:lnTo>
                    <a:pt x="3746" y="58"/>
                  </a:lnTo>
                  <a:lnTo>
                    <a:pt x="3587" y="41"/>
                  </a:lnTo>
                  <a:lnTo>
                    <a:pt x="3428" y="27"/>
                  </a:lnTo>
                  <a:lnTo>
                    <a:pt x="3348" y="22"/>
                  </a:lnTo>
                  <a:lnTo>
                    <a:pt x="3268" y="17"/>
                  </a:lnTo>
                  <a:lnTo>
                    <a:pt x="3030" y="7"/>
                  </a:lnTo>
                  <a:lnTo>
                    <a:pt x="2872" y="2"/>
                  </a:lnTo>
                  <a:lnTo>
                    <a:pt x="2714" y="0"/>
                  </a:lnTo>
                  <a:close/>
                </a:path>
              </a:pathLst>
            </a:custGeom>
            <a:solidFill>
              <a:srgbClr val="0C72B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76" name="Google Shape;76;p3"/>
            <p:cNvSpPr/>
            <p:nvPr/>
          </p:nvSpPr>
          <p:spPr>
            <a:xfrm>
              <a:off x="6640" y="7212"/>
              <a:ext cx="5266" cy="767"/>
            </a:xfrm>
            <a:custGeom>
              <a:rect b="b" l="l" r="r" t="t"/>
              <a:pathLst>
                <a:path extrusionOk="0" h="767" w="5266">
                  <a:moveTo>
                    <a:pt x="4064" y="228"/>
                  </a:moveTo>
                  <a:lnTo>
                    <a:pt x="2224" y="228"/>
                  </a:lnTo>
                  <a:lnTo>
                    <a:pt x="2305" y="229"/>
                  </a:lnTo>
                  <a:lnTo>
                    <a:pt x="2468" y="232"/>
                  </a:lnTo>
                  <a:lnTo>
                    <a:pt x="2630" y="237"/>
                  </a:lnTo>
                  <a:lnTo>
                    <a:pt x="2793" y="246"/>
                  </a:lnTo>
                  <a:lnTo>
                    <a:pt x="2955" y="256"/>
                  </a:lnTo>
                  <a:lnTo>
                    <a:pt x="3113" y="269"/>
                  </a:lnTo>
                  <a:lnTo>
                    <a:pt x="3190" y="276"/>
                  </a:lnTo>
                  <a:lnTo>
                    <a:pt x="3266" y="284"/>
                  </a:lnTo>
                  <a:lnTo>
                    <a:pt x="3343" y="293"/>
                  </a:lnTo>
                  <a:lnTo>
                    <a:pt x="3419" y="303"/>
                  </a:lnTo>
                  <a:lnTo>
                    <a:pt x="3495" y="314"/>
                  </a:lnTo>
                  <a:lnTo>
                    <a:pt x="3571" y="325"/>
                  </a:lnTo>
                  <a:lnTo>
                    <a:pt x="3646" y="338"/>
                  </a:lnTo>
                  <a:lnTo>
                    <a:pt x="3722" y="352"/>
                  </a:lnTo>
                  <a:lnTo>
                    <a:pt x="3797" y="367"/>
                  </a:lnTo>
                  <a:lnTo>
                    <a:pt x="3872" y="383"/>
                  </a:lnTo>
                  <a:lnTo>
                    <a:pt x="3951" y="400"/>
                  </a:lnTo>
                  <a:lnTo>
                    <a:pt x="4188" y="455"/>
                  </a:lnTo>
                  <a:lnTo>
                    <a:pt x="4423" y="515"/>
                  </a:lnTo>
                  <a:lnTo>
                    <a:pt x="4579" y="557"/>
                  </a:lnTo>
                  <a:lnTo>
                    <a:pt x="4734" y="601"/>
                  </a:lnTo>
                  <a:lnTo>
                    <a:pt x="4889" y="648"/>
                  </a:lnTo>
                  <a:lnTo>
                    <a:pt x="5043" y="697"/>
                  </a:lnTo>
                  <a:lnTo>
                    <a:pt x="5196" y="749"/>
                  </a:lnTo>
                  <a:lnTo>
                    <a:pt x="5217" y="758"/>
                  </a:lnTo>
                  <a:lnTo>
                    <a:pt x="5239" y="767"/>
                  </a:lnTo>
                  <a:lnTo>
                    <a:pt x="5259" y="766"/>
                  </a:lnTo>
                  <a:lnTo>
                    <a:pt x="5266" y="758"/>
                  </a:lnTo>
                  <a:lnTo>
                    <a:pt x="5266" y="639"/>
                  </a:lnTo>
                  <a:lnTo>
                    <a:pt x="5249" y="623"/>
                  </a:lnTo>
                  <a:lnTo>
                    <a:pt x="5232" y="613"/>
                  </a:lnTo>
                  <a:lnTo>
                    <a:pt x="5214" y="605"/>
                  </a:lnTo>
                  <a:lnTo>
                    <a:pt x="5195" y="597"/>
                  </a:lnTo>
                  <a:lnTo>
                    <a:pt x="5176" y="590"/>
                  </a:lnTo>
                  <a:lnTo>
                    <a:pt x="4753" y="436"/>
                  </a:lnTo>
                  <a:lnTo>
                    <a:pt x="4676" y="409"/>
                  </a:lnTo>
                  <a:lnTo>
                    <a:pt x="4598" y="383"/>
                  </a:lnTo>
                  <a:lnTo>
                    <a:pt x="4520" y="358"/>
                  </a:lnTo>
                  <a:lnTo>
                    <a:pt x="4442" y="333"/>
                  </a:lnTo>
                  <a:lnTo>
                    <a:pt x="4364" y="310"/>
                  </a:lnTo>
                  <a:lnTo>
                    <a:pt x="4286" y="287"/>
                  </a:lnTo>
                  <a:lnTo>
                    <a:pt x="4207" y="265"/>
                  </a:lnTo>
                  <a:lnTo>
                    <a:pt x="4128" y="244"/>
                  </a:lnTo>
                  <a:lnTo>
                    <a:pt x="4064" y="228"/>
                  </a:lnTo>
                  <a:close/>
                  <a:moveTo>
                    <a:pt x="2214" y="0"/>
                  </a:moveTo>
                  <a:lnTo>
                    <a:pt x="2134" y="1"/>
                  </a:lnTo>
                  <a:lnTo>
                    <a:pt x="2054" y="3"/>
                  </a:lnTo>
                  <a:lnTo>
                    <a:pt x="1974" y="7"/>
                  </a:lnTo>
                  <a:lnTo>
                    <a:pt x="1895" y="9"/>
                  </a:lnTo>
                  <a:lnTo>
                    <a:pt x="1416" y="16"/>
                  </a:lnTo>
                  <a:lnTo>
                    <a:pt x="1336" y="19"/>
                  </a:lnTo>
                  <a:lnTo>
                    <a:pt x="1257" y="23"/>
                  </a:lnTo>
                  <a:lnTo>
                    <a:pt x="1176" y="28"/>
                  </a:lnTo>
                  <a:lnTo>
                    <a:pt x="1096" y="36"/>
                  </a:lnTo>
                  <a:lnTo>
                    <a:pt x="1016" y="45"/>
                  </a:lnTo>
                  <a:lnTo>
                    <a:pt x="936" y="55"/>
                  </a:lnTo>
                  <a:lnTo>
                    <a:pt x="857" y="67"/>
                  </a:lnTo>
                  <a:lnTo>
                    <a:pt x="699" y="93"/>
                  </a:lnTo>
                  <a:lnTo>
                    <a:pt x="304" y="164"/>
                  </a:lnTo>
                  <a:lnTo>
                    <a:pt x="146" y="190"/>
                  </a:lnTo>
                  <a:lnTo>
                    <a:pt x="78" y="218"/>
                  </a:lnTo>
                  <a:lnTo>
                    <a:pt x="27" y="272"/>
                  </a:lnTo>
                  <a:lnTo>
                    <a:pt x="0" y="342"/>
                  </a:lnTo>
                  <a:lnTo>
                    <a:pt x="2" y="418"/>
                  </a:lnTo>
                  <a:lnTo>
                    <a:pt x="35" y="479"/>
                  </a:lnTo>
                  <a:lnTo>
                    <a:pt x="83" y="498"/>
                  </a:lnTo>
                  <a:lnTo>
                    <a:pt x="137" y="492"/>
                  </a:lnTo>
                  <a:lnTo>
                    <a:pt x="190" y="478"/>
                  </a:lnTo>
                  <a:lnTo>
                    <a:pt x="345" y="442"/>
                  </a:lnTo>
                  <a:lnTo>
                    <a:pt x="500" y="408"/>
                  </a:lnTo>
                  <a:lnTo>
                    <a:pt x="578" y="392"/>
                  </a:lnTo>
                  <a:lnTo>
                    <a:pt x="656" y="377"/>
                  </a:lnTo>
                  <a:lnTo>
                    <a:pt x="734" y="363"/>
                  </a:lnTo>
                  <a:lnTo>
                    <a:pt x="813" y="350"/>
                  </a:lnTo>
                  <a:lnTo>
                    <a:pt x="1047" y="317"/>
                  </a:lnTo>
                  <a:lnTo>
                    <a:pt x="1279" y="287"/>
                  </a:lnTo>
                  <a:lnTo>
                    <a:pt x="1435" y="269"/>
                  </a:lnTo>
                  <a:lnTo>
                    <a:pt x="1590" y="255"/>
                  </a:lnTo>
                  <a:lnTo>
                    <a:pt x="1668" y="248"/>
                  </a:lnTo>
                  <a:lnTo>
                    <a:pt x="1746" y="243"/>
                  </a:lnTo>
                  <a:lnTo>
                    <a:pt x="1824" y="238"/>
                  </a:lnTo>
                  <a:lnTo>
                    <a:pt x="1902" y="234"/>
                  </a:lnTo>
                  <a:lnTo>
                    <a:pt x="1980" y="232"/>
                  </a:lnTo>
                  <a:lnTo>
                    <a:pt x="2143" y="229"/>
                  </a:lnTo>
                  <a:lnTo>
                    <a:pt x="4064" y="228"/>
                  </a:lnTo>
                  <a:lnTo>
                    <a:pt x="4049" y="224"/>
                  </a:lnTo>
                  <a:lnTo>
                    <a:pt x="3970" y="205"/>
                  </a:lnTo>
                  <a:lnTo>
                    <a:pt x="3890" y="187"/>
                  </a:lnTo>
                  <a:lnTo>
                    <a:pt x="3811" y="170"/>
                  </a:lnTo>
                  <a:lnTo>
                    <a:pt x="3731" y="153"/>
                  </a:lnTo>
                  <a:lnTo>
                    <a:pt x="3651" y="138"/>
                  </a:lnTo>
                  <a:lnTo>
                    <a:pt x="3570" y="123"/>
                  </a:lnTo>
                  <a:lnTo>
                    <a:pt x="3490" y="110"/>
                  </a:lnTo>
                  <a:lnTo>
                    <a:pt x="3409" y="97"/>
                  </a:lnTo>
                  <a:lnTo>
                    <a:pt x="3328" y="85"/>
                  </a:lnTo>
                  <a:lnTo>
                    <a:pt x="3169" y="64"/>
                  </a:lnTo>
                  <a:lnTo>
                    <a:pt x="3010" y="46"/>
                  </a:lnTo>
                  <a:lnTo>
                    <a:pt x="2852" y="30"/>
                  </a:lnTo>
                  <a:lnTo>
                    <a:pt x="2693" y="17"/>
                  </a:lnTo>
                  <a:lnTo>
                    <a:pt x="2613" y="12"/>
                  </a:lnTo>
                  <a:lnTo>
                    <a:pt x="2533" y="8"/>
                  </a:lnTo>
                  <a:lnTo>
                    <a:pt x="2454" y="4"/>
                  </a:lnTo>
                  <a:lnTo>
                    <a:pt x="2374" y="2"/>
                  </a:lnTo>
                  <a:lnTo>
                    <a:pt x="2294" y="1"/>
                  </a:lnTo>
                  <a:lnTo>
                    <a:pt x="2214" y="0"/>
                  </a:lnTo>
                  <a:close/>
                </a:path>
              </a:pathLst>
            </a:custGeom>
            <a:solidFill>
              <a:srgbClr val="92C9E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7" name="Shape 77"/>
        <p:cNvGrpSpPr/>
        <p:nvPr/>
      </p:nvGrpSpPr>
      <p:grpSpPr>
        <a:xfrm>
          <a:off x="0" y="0"/>
          <a:ext cx="0" cy="0"/>
          <a:chOff x="0" y="0"/>
          <a:chExt cx="0" cy="0"/>
        </a:xfrm>
      </p:grpSpPr>
      <p:sp>
        <p:nvSpPr>
          <p:cNvPr id="78" name="Google Shape;78;p4"/>
          <p:cNvSpPr txBox="1"/>
          <p:nvPr>
            <p:ph type="title"/>
          </p:nvPr>
        </p:nvSpPr>
        <p:spPr>
          <a:xfrm>
            <a:off x="2625964" y="2835056"/>
            <a:ext cx="6023400" cy="1325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grpSp>
        <p:nvGrpSpPr>
          <p:cNvPr id="79" name="Google Shape;79;p4"/>
          <p:cNvGrpSpPr/>
          <p:nvPr/>
        </p:nvGrpSpPr>
        <p:grpSpPr>
          <a:xfrm>
            <a:off x="7527132" y="0"/>
            <a:ext cx="1616869" cy="1158875"/>
            <a:chOff x="8509" y="0"/>
            <a:chExt cx="3397" cy="1826"/>
          </a:xfrm>
        </p:grpSpPr>
        <p:sp>
          <p:nvSpPr>
            <p:cNvPr id="80" name="Google Shape;80;p4"/>
            <p:cNvSpPr/>
            <p:nvPr/>
          </p:nvSpPr>
          <p:spPr>
            <a:xfrm>
              <a:off x="10186" y="0"/>
              <a:ext cx="1720" cy="587"/>
            </a:xfrm>
            <a:custGeom>
              <a:rect b="b" l="l" r="r" t="t"/>
              <a:pathLst>
                <a:path extrusionOk="0" h="587" w="1720">
                  <a:moveTo>
                    <a:pt x="1716" y="0"/>
                  </a:moveTo>
                  <a:lnTo>
                    <a:pt x="0" y="0"/>
                  </a:lnTo>
                  <a:lnTo>
                    <a:pt x="44" y="29"/>
                  </a:lnTo>
                  <a:lnTo>
                    <a:pt x="116" y="71"/>
                  </a:lnTo>
                  <a:lnTo>
                    <a:pt x="190" y="110"/>
                  </a:lnTo>
                  <a:lnTo>
                    <a:pt x="264" y="145"/>
                  </a:lnTo>
                  <a:lnTo>
                    <a:pt x="339" y="179"/>
                  </a:lnTo>
                  <a:lnTo>
                    <a:pt x="415" y="210"/>
                  </a:lnTo>
                  <a:lnTo>
                    <a:pt x="492" y="240"/>
                  </a:lnTo>
                  <a:lnTo>
                    <a:pt x="646" y="299"/>
                  </a:lnTo>
                  <a:lnTo>
                    <a:pt x="721" y="327"/>
                  </a:lnTo>
                  <a:lnTo>
                    <a:pt x="796" y="353"/>
                  </a:lnTo>
                  <a:lnTo>
                    <a:pt x="872" y="378"/>
                  </a:lnTo>
                  <a:lnTo>
                    <a:pt x="949" y="401"/>
                  </a:lnTo>
                  <a:lnTo>
                    <a:pt x="1025" y="424"/>
                  </a:lnTo>
                  <a:lnTo>
                    <a:pt x="1102" y="445"/>
                  </a:lnTo>
                  <a:lnTo>
                    <a:pt x="1256" y="486"/>
                  </a:lnTo>
                  <a:lnTo>
                    <a:pt x="1644" y="581"/>
                  </a:lnTo>
                  <a:lnTo>
                    <a:pt x="1693" y="587"/>
                  </a:lnTo>
                  <a:lnTo>
                    <a:pt x="1720" y="577"/>
                  </a:lnTo>
                  <a:lnTo>
                    <a:pt x="1720" y="3"/>
                  </a:lnTo>
                  <a:lnTo>
                    <a:pt x="1719" y="2"/>
                  </a:lnTo>
                  <a:lnTo>
                    <a:pt x="1716" y="0"/>
                  </a:lnTo>
                  <a:close/>
                </a:path>
              </a:pathLst>
            </a:custGeom>
            <a:solidFill>
              <a:srgbClr val="1C75B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81" name="Google Shape;81;p4"/>
            <p:cNvSpPr/>
            <p:nvPr/>
          </p:nvSpPr>
          <p:spPr>
            <a:xfrm>
              <a:off x="8509" y="0"/>
              <a:ext cx="2445" cy="1826"/>
            </a:xfrm>
            <a:custGeom>
              <a:rect b="b" l="l" r="r" t="t"/>
              <a:pathLst>
                <a:path extrusionOk="0" h="1826" w="2445">
                  <a:moveTo>
                    <a:pt x="1683" y="492"/>
                  </a:moveTo>
                  <a:lnTo>
                    <a:pt x="1667" y="468"/>
                  </a:lnTo>
                  <a:lnTo>
                    <a:pt x="1635" y="453"/>
                  </a:lnTo>
                  <a:lnTo>
                    <a:pt x="1604" y="442"/>
                  </a:lnTo>
                  <a:lnTo>
                    <a:pt x="1532" y="410"/>
                  </a:lnTo>
                  <a:lnTo>
                    <a:pt x="1461" y="376"/>
                  </a:lnTo>
                  <a:lnTo>
                    <a:pt x="1390" y="340"/>
                  </a:lnTo>
                  <a:lnTo>
                    <a:pt x="1321" y="303"/>
                  </a:lnTo>
                  <a:lnTo>
                    <a:pt x="1252" y="264"/>
                  </a:lnTo>
                  <a:lnTo>
                    <a:pt x="1184" y="225"/>
                  </a:lnTo>
                  <a:lnTo>
                    <a:pt x="1117" y="184"/>
                  </a:lnTo>
                  <a:lnTo>
                    <a:pt x="1050" y="143"/>
                  </a:lnTo>
                  <a:lnTo>
                    <a:pt x="984" y="101"/>
                  </a:lnTo>
                  <a:lnTo>
                    <a:pt x="917" y="58"/>
                  </a:lnTo>
                  <a:lnTo>
                    <a:pt x="842" y="16"/>
                  </a:lnTo>
                  <a:lnTo>
                    <a:pt x="794" y="0"/>
                  </a:lnTo>
                  <a:lnTo>
                    <a:pt x="601" y="0"/>
                  </a:lnTo>
                  <a:lnTo>
                    <a:pt x="614" y="21"/>
                  </a:lnTo>
                  <a:lnTo>
                    <a:pt x="637" y="42"/>
                  </a:lnTo>
                  <a:lnTo>
                    <a:pt x="688" y="75"/>
                  </a:lnTo>
                  <a:lnTo>
                    <a:pt x="754" y="122"/>
                  </a:lnTo>
                  <a:lnTo>
                    <a:pt x="821" y="169"/>
                  </a:lnTo>
                  <a:lnTo>
                    <a:pt x="889" y="214"/>
                  </a:lnTo>
                  <a:lnTo>
                    <a:pt x="957" y="258"/>
                  </a:lnTo>
                  <a:lnTo>
                    <a:pt x="1026" y="301"/>
                  </a:lnTo>
                  <a:lnTo>
                    <a:pt x="1096" y="342"/>
                  </a:lnTo>
                  <a:lnTo>
                    <a:pt x="1166" y="384"/>
                  </a:lnTo>
                  <a:lnTo>
                    <a:pt x="1237" y="424"/>
                  </a:lnTo>
                  <a:lnTo>
                    <a:pt x="1521" y="583"/>
                  </a:lnTo>
                  <a:lnTo>
                    <a:pt x="1570" y="600"/>
                  </a:lnTo>
                  <a:lnTo>
                    <a:pt x="1611" y="593"/>
                  </a:lnTo>
                  <a:lnTo>
                    <a:pt x="1644" y="569"/>
                  </a:lnTo>
                  <a:lnTo>
                    <a:pt x="1671" y="534"/>
                  </a:lnTo>
                  <a:lnTo>
                    <a:pt x="1683" y="492"/>
                  </a:lnTo>
                  <a:moveTo>
                    <a:pt x="2444" y="1679"/>
                  </a:moveTo>
                  <a:lnTo>
                    <a:pt x="2425" y="1634"/>
                  </a:lnTo>
                  <a:lnTo>
                    <a:pt x="2390" y="1597"/>
                  </a:lnTo>
                  <a:lnTo>
                    <a:pt x="2352" y="1563"/>
                  </a:lnTo>
                  <a:lnTo>
                    <a:pt x="2326" y="1540"/>
                  </a:lnTo>
                  <a:lnTo>
                    <a:pt x="2297" y="1521"/>
                  </a:lnTo>
                  <a:lnTo>
                    <a:pt x="2266" y="1504"/>
                  </a:lnTo>
                  <a:lnTo>
                    <a:pt x="2234" y="1489"/>
                  </a:lnTo>
                  <a:lnTo>
                    <a:pt x="2160" y="1458"/>
                  </a:lnTo>
                  <a:lnTo>
                    <a:pt x="2087" y="1426"/>
                  </a:lnTo>
                  <a:lnTo>
                    <a:pt x="2015" y="1392"/>
                  </a:lnTo>
                  <a:lnTo>
                    <a:pt x="1943" y="1357"/>
                  </a:lnTo>
                  <a:lnTo>
                    <a:pt x="1872" y="1321"/>
                  </a:lnTo>
                  <a:lnTo>
                    <a:pt x="1801" y="1283"/>
                  </a:lnTo>
                  <a:lnTo>
                    <a:pt x="1732" y="1245"/>
                  </a:lnTo>
                  <a:lnTo>
                    <a:pt x="1662" y="1205"/>
                  </a:lnTo>
                  <a:lnTo>
                    <a:pt x="1594" y="1165"/>
                  </a:lnTo>
                  <a:lnTo>
                    <a:pt x="1526" y="1123"/>
                  </a:lnTo>
                  <a:lnTo>
                    <a:pt x="1458" y="1081"/>
                  </a:lnTo>
                  <a:lnTo>
                    <a:pt x="1391" y="1039"/>
                  </a:lnTo>
                  <a:lnTo>
                    <a:pt x="1324" y="995"/>
                  </a:lnTo>
                  <a:lnTo>
                    <a:pt x="1191" y="907"/>
                  </a:lnTo>
                  <a:lnTo>
                    <a:pt x="927" y="727"/>
                  </a:lnTo>
                  <a:lnTo>
                    <a:pt x="861" y="681"/>
                  </a:lnTo>
                  <a:lnTo>
                    <a:pt x="795" y="634"/>
                  </a:lnTo>
                  <a:lnTo>
                    <a:pt x="730" y="586"/>
                  </a:lnTo>
                  <a:lnTo>
                    <a:pt x="665" y="538"/>
                  </a:lnTo>
                  <a:lnTo>
                    <a:pt x="601" y="488"/>
                  </a:lnTo>
                  <a:lnTo>
                    <a:pt x="538" y="438"/>
                  </a:lnTo>
                  <a:lnTo>
                    <a:pt x="475" y="387"/>
                  </a:lnTo>
                  <a:lnTo>
                    <a:pt x="413" y="334"/>
                  </a:lnTo>
                  <a:lnTo>
                    <a:pt x="352" y="281"/>
                  </a:lnTo>
                  <a:lnTo>
                    <a:pt x="292" y="227"/>
                  </a:lnTo>
                  <a:lnTo>
                    <a:pt x="233" y="171"/>
                  </a:lnTo>
                  <a:lnTo>
                    <a:pt x="174" y="115"/>
                  </a:lnTo>
                  <a:lnTo>
                    <a:pt x="117" y="57"/>
                  </a:lnTo>
                  <a:lnTo>
                    <a:pt x="63" y="0"/>
                  </a:lnTo>
                  <a:lnTo>
                    <a:pt x="0" y="0"/>
                  </a:lnTo>
                  <a:lnTo>
                    <a:pt x="40" y="54"/>
                  </a:lnTo>
                  <a:lnTo>
                    <a:pt x="89" y="113"/>
                  </a:lnTo>
                  <a:lnTo>
                    <a:pt x="139" y="171"/>
                  </a:lnTo>
                  <a:lnTo>
                    <a:pt x="191" y="228"/>
                  </a:lnTo>
                  <a:lnTo>
                    <a:pt x="403" y="453"/>
                  </a:lnTo>
                  <a:lnTo>
                    <a:pt x="459" y="510"/>
                  </a:lnTo>
                  <a:lnTo>
                    <a:pt x="515" y="567"/>
                  </a:lnTo>
                  <a:lnTo>
                    <a:pt x="572" y="623"/>
                  </a:lnTo>
                  <a:lnTo>
                    <a:pt x="629" y="678"/>
                  </a:lnTo>
                  <a:lnTo>
                    <a:pt x="688" y="732"/>
                  </a:lnTo>
                  <a:lnTo>
                    <a:pt x="747" y="786"/>
                  </a:lnTo>
                  <a:lnTo>
                    <a:pt x="807" y="839"/>
                  </a:lnTo>
                  <a:lnTo>
                    <a:pt x="867" y="891"/>
                  </a:lnTo>
                  <a:lnTo>
                    <a:pt x="929" y="943"/>
                  </a:lnTo>
                  <a:lnTo>
                    <a:pt x="1053" y="1045"/>
                  </a:lnTo>
                  <a:lnTo>
                    <a:pt x="1178" y="1146"/>
                  </a:lnTo>
                  <a:lnTo>
                    <a:pt x="1241" y="1195"/>
                  </a:lnTo>
                  <a:lnTo>
                    <a:pt x="1304" y="1245"/>
                  </a:lnTo>
                  <a:lnTo>
                    <a:pt x="1368" y="1294"/>
                  </a:lnTo>
                  <a:lnTo>
                    <a:pt x="1432" y="1342"/>
                  </a:lnTo>
                  <a:lnTo>
                    <a:pt x="1497" y="1389"/>
                  </a:lnTo>
                  <a:lnTo>
                    <a:pt x="1561" y="1436"/>
                  </a:lnTo>
                  <a:lnTo>
                    <a:pt x="1627" y="1483"/>
                  </a:lnTo>
                  <a:lnTo>
                    <a:pt x="1693" y="1528"/>
                  </a:lnTo>
                  <a:lnTo>
                    <a:pt x="1759" y="1573"/>
                  </a:lnTo>
                  <a:lnTo>
                    <a:pt x="1826" y="1617"/>
                  </a:lnTo>
                  <a:lnTo>
                    <a:pt x="1894" y="1661"/>
                  </a:lnTo>
                  <a:lnTo>
                    <a:pt x="1962" y="1703"/>
                  </a:lnTo>
                  <a:lnTo>
                    <a:pt x="2023" y="1737"/>
                  </a:lnTo>
                  <a:lnTo>
                    <a:pt x="2086" y="1767"/>
                  </a:lnTo>
                  <a:lnTo>
                    <a:pt x="2151" y="1794"/>
                  </a:lnTo>
                  <a:lnTo>
                    <a:pt x="2216" y="1819"/>
                  </a:lnTo>
                  <a:lnTo>
                    <a:pt x="2276" y="1826"/>
                  </a:lnTo>
                  <a:lnTo>
                    <a:pt x="2341" y="1810"/>
                  </a:lnTo>
                  <a:lnTo>
                    <a:pt x="2398" y="1778"/>
                  </a:lnTo>
                  <a:lnTo>
                    <a:pt x="2434" y="1735"/>
                  </a:lnTo>
                  <a:lnTo>
                    <a:pt x="2444" y="1679"/>
                  </a:lnTo>
                </a:path>
              </a:pathLst>
            </a:custGeom>
            <a:solidFill>
              <a:srgbClr val="8FD6F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82" name="Google Shape;82;p4"/>
          <p:cNvSpPr txBox="1"/>
          <p:nvPr/>
        </p:nvSpPr>
        <p:spPr>
          <a:xfrm>
            <a:off x="0" y="6398855"/>
            <a:ext cx="9144000" cy="399900"/>
          </a:xfrm>
          <a:prstGeom prst="rect">
            <a:avLst/>
          </a:prstGeom>
          <a:solidFill>
            <a:srgbClr val="146DAA"/>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ca" sz="1500">
                <a:solidFill>
                  <a:schemeClr val="lt1"/>
                </a:solidFill>
                <a:latin typeface="Open Sans"/>
                <a:ea typeface="Open Sans"/>
                <a:cs typeface="Open Sans"/>
                <a:sym typeface="Open Sans"/>
              </a:rPr>
              <a:t>www.consolacio.es</a:t>
            </a:r>
            <a:endParaRPr b="1" sz="1500">
              <a:solidFill>
                <a:schemeClr val="lt1"/>
              </a:solidFill>
              <a:latin typeface="Open Sans"/>
              <a:ea typeface="Open Sans"/>
              <a:cs typeface="Open Sans"/>
              <a:sym typeface="Open Sans"/>
            </a:endParaRPr>
          </a:p>
        </p:txBody>
      </p:sp>
      <p:grpSp>
        <p:nvGrpSpPr>
          <p:cNvPr id="83" name="Google Shape;83;p4"/>
          <p:cNvGrpSpPr/>
          <p:nvPr/>
        </p:nvGrpSpPr>
        <p:grpSpPr>
          <a:xfrm rot="5400000">
            <a:off x="-1534121" y="4208758"/>
            <a:ext cx="3629025" cy="560784"/>
            <a:chOff x="6191" y="7212"/>
            <a:chExt cx="5715" cy="1179"/>
          </a:xfrm>
        </p:grpSpPr>
        <p:sp>
          <p:nvSpPr>
            <p:cNvPr id="84" name="Google Shape;84;p4"/>
            <p:cNvSpPr/>
            <p:nvPr/>
          </p:nvSpPr>
          <p:spPr>
            <a:xfrm>
              <a:off x="6191" y="7931"/>
              <a:ext cx="5576" cy="460"/>
            </a:xfrm>
            <a:custGeom>
              <a:rect b="b" l="l" r="r" t="t"/>
              <a:pathLst>
                <a:path extrusionOk="0" h="460" w="5576">
                  <a:moveTo>
                    <a:pt x="2714" y="0"/>
                  </a:moveTo>
                  <a:lnTo>
                    <a:pt x="2635" y="0"/>
                  </a:lnTo>
                  <a:lnTo>
                    <a:pt x="2556" y="1"/>
                  </a:lnTo>
                  <a:lnTo>
                    <a:pt x="2477" y="2"/>
                  </a:lnTo>
                  <a:lnTo>
                    <a:pt x="2397" y="5"/>
                  </a:lnTo>
                  <a:lnTo>
                    <a:pt x="2318" y="10"/>
                  </a:lnTo>
                  <a:lnTo>
                    <a:pt x="2239" y="15"/>
                  </a:lnTo>
                  <a:lnTo>
                    <a:pt x="2160" y="22"/>
                  </a:lnTo>
                  <a:lnTo>
                    <a:pt x="2082" y="30"/>
                  </a:lnTo>
                  <a:lnTo>
                    <a:pt x="2001" y="37"/>
                  </a:lnTo>
                  <a:lnTo>
                    <a:pt x="1838" y="46"/>
                  </a:lnTo>
                  <a:lnTo>
                    <a:pt x="1757" y="50"/>
                  </a:lnTo>
                  <a:lnTo>
                    <a:pt x="1677" y="58"/>
                  </a:lnTo>
                  <a:lnTo>
                    <a:pt x="1598" y="71"/>
                  </a:lnTo>
                  <a:lnTo>
                    <a:pt x="1520" y="87"/>
                  </a:lnTo>
                  <a:lnTo>
                    <a:pt x="814" y="223"/>
                  </a:lnTo>
                  <a:lnTo>
                    <a:pt x="733" y="241"/>
                  </a:lnTo>
                  <a:lnTo>
                    <a:pt x="653" y="259"/>
                  </a:lnTo>
                  <a:lnTo>
                    <a:pt x="573" y="279"/>
                  </a:lnTo>
                  <a:lnTo>
                    <a:pt x="493" y="300"/>
                  </a:lnTo>
                  <a:lnTo>
                    <a:pt x="414" y="322"/>
                  </a:lnTo>
                  <a:lnTo>
                    <a:pt x="335" y="345"/>
                  </a:lnTo>
                  <a:lnTo>
                    <a:pt x="257" y="370"/>
                  </a:lnTo>
                  <a:lnTo>
                    <a:pt x="179" y="395"/>
                  </a:lnTo>
                  <a:lnTo>
                    <a:pt x="101" y="423"/>
                  </a:lnTo>
                  <a:lnTo>
                    <a:pt x="24" y="451"/>
                  </a:lnTo>
                  <a:lnTo>
                    <a:pt x="7" y="457"/>
                  </a:lnTo>
                  <a:lnTo>
                    <a:pt x="0" y="460"/>
                  </a:lnTo>
                  <a:lnTo>
                    <a:pt x="5576" y="460"/>
                  </a:lnTo>
                  <a:lnTo>
                    <a:pt x="5555" y="452"/>
                  </a:lnTo>
                  <a:lnTo>
                    <a:pt x="5533" y="446"/>
                  </a:lnTo>
                  <a:lnTo>
                    <a:pt x="5457" y="422"/>
                  </a:lnTo>
                  <a:lnTo>
                    <a:pt x="5304" y="377"/>
                  </a:lnTo>
                  <a:lnTo>
                    <a:pt x="5150" y="334"/>
                  </a:lnTo>
                  <a:lnTo>
                    <a:pt x="4996" y="293"/>
                  </a:lnTo>
                  <a:lnTo>
                    <a:pt x="4841" y="254"/>
                  </a:lnTo>
                  <a:lnTo>
                    <a:pt x="4686" y="218"/>
                  </a:lnTo>
                  <a:lnTo>
                    <a:pt x="4531" y="184"/>
                  </a:lnTo>
                  <a:lnTo>
                    <a:pt x="4375" y="153"/>
                  </a:lnTo>
                  <a:lnTo>
                    <a:pt x="4218" y="125"/>
                  </a:lnTo>
                  <a:lnTo>
                    <a:pt x="4061" y="100"/>
                  </a:lnTo>
                  <a:lnTo>
                    <a:pt x="3904" y="77"/>
                  </a:lnTo>
                  <a:lnTo>
                    <a:pt x="3746" y="58"/>
                  </a:lnTo>
                  <a:lnTo>
                    <a:pt x="3587" y="41"/>
                  </a:lnTo>
                  <a:lnTo>
                    <a:pt x="3428" y="27"/>
                  </a:lnTo>
                  <a:lnTo>
                    <a:pt x="3348" y="22"/>
                  </a:lnTo>
                  <a:lnTo>
                    <a:pt x="3268" y="17"/>
                  </a:lnTo>
                  <a:lnTo>
                    <a:pt x="3030" y="7"/>
                  </a:lnTo>
                  <a:lnTo>
                    <a:pt x="2872" y="2"/>
                  </a:lnTo>
                  <a:lnTo>
                    <a:pt x="2714" y="0"/>
                  </a:lnTo>
                  <a:close/>
                </a:path>
              </a:pathLst>
            </a:custGeom>
            <a:solidFill>
              <a:srgbClr val="0C72B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85" name="Google Shape;85;p4"/>
            <p:cNvSpPr/>
            <p:nvPr/>
          </p:nvSpPr>
          <p:spPr>
            <a:xfrm>
              <a:off x="6640" y="7212"/>
              <a:ext cx="5266" cy="767"/>
            </a:xfrm>
            <a:custGeom>
              <a:rect b="b" l="l" r="r" t="t"/>
              <a:pathLst>
                <a:path extrusionOk="0" h="767" w="5266">
                  <a:moveTo>
                    <a:pt x="4064" y="228"/>
                  </a:moveTo>
                  <a:lnTo>
                    <a:pt x="2224" y="228"/>
                  </a:lnTo>
                  <a:lnTo>
                    <a:pt x="2305" y="229"/>
                  </a:lnTo>
                  <a:lnTo>
                    <a:pt x="2468" y="232"/>
                  </a:lnTo>
                  <a:lnTo>
                    <a:pt x="2630" y="237"/>
                  </a:lnTo>
                  <a:lnTo>
                    <a:pt x="2793" y="246"/>
                  </a:lnTo>
                  <a:lnTo>
                    <a:pt x="2955" y="256"/>
                  </a:lnTo>
                  <a:lnTo>
                    <a:pt x="3113" y="269"/>
                  </a:lnTo>
                  <a:lnTo>
                    <a:pt x="3190" y="276"/>
                  </a:lnTo>
                  <a:lnTo>
                    <a:pt x="3266" y="284"/>
                  </a:lnTo>
                  <a:lnTo>
                    <a:pt x="3343" y="293"/>
                  </a:lnTo>
                  <a:lnTo>
                    <a:pt x="3419" y="303"/>
                  </a:lnTo>
                  <a:lnTo>
                    <a:pt x="3495" y="314"/>
                  </a:lnTo>
                  <a:lnTo>
                    <a:pt x="3571" y="325"/>
                  </a:lnTo>
                  <a:lnTo>
                    <a:pt x="3646" y="338"/>
                  </a:lnTo>
                  <a:lnTo>
                    <a:pt x="3722" y="352"/>
                  </a:lnTo>
                  <a:lnTo>
                    <a:pt x="3797" y="367"/>
                  </a:lnTo>
                  <a:lnTo>
                    <a:pt x="3872" y="383"/>
                  </a:lnTo>
                  <a:lnTo>
                    <a:pt x="3951" y="400"/>
                  </a:lnTo>
                  <a:lnTo>
                    <a:pt x="4188" y="455"/>
                  </a:lnTo>
                  <a:lnTo>
                    <a:pt x="4423" y="515"/>
                  </a:lnTo>
                  <a:lnTo>
                    <a:pt x="4579" y="557"/>
                  </a:lnTo>
                  <a:lnTo>
                    <a:pt x="4734" y="601"/>
                  </a:lnTo>
                  <a:lnTo>
                    <a:pt x="4889" y="648"/>
                  </a:lnTo>
                  <a:lnTo>
                    <a:pt x="5043" y="697"/>
                  </a:lnTo>
                  <a:lnTo>
                    <a:pt x="5196" y="749"/>
                  </a:lnTo>
                  <a:lnTo>
                    <a:pt x="5217" y="758"/>
                  </a:lnTo>
                  <a:lnTo>
                    <a:pt x="5239" y="767"/>
                  </a:lnTo>
                  <a:lnTo>
                    <a:pt x="5259" y="766"/>
                  </a:lnTo>
                  <a:lnTo>
                    <a:pt x="5266" y="758"/>
                  </a:lnTo>
                  <a:lnTo>
                    <a:pt x="5266" y="639"/>
                  </a:lnTo>
                  <a:lnTo>
                    <a:pt x="5249" y="623"/>
                  </a:lnTo>
                  <a:lnTo>
                    <a:pt x="5232" y="613"/>
                  </a:lnTo>
                  <a:lnTo>
                    <a:pt x="5214" y="605"/>
                  </a:lnTo>
                  <a:lnTo>
                    <a:pt x="5195" y="597"/>
                  </a:lnTo>
                  <a:lnTo>
                    <a:pt x="5176" y="590"/>
                  </a:lnTo>
                  <a:lnTo>
                    <a:pt x="4753" y="436"/>
                  </a:lnTo>
                  <a:lnTo>
                    <a:pt x="4676" y="409"/>
                  </a:lnTo>
                  <a:lnTo>
                    <a:pt x="4598" y="383"/>
                  </a:lnTo>
                  <a:lnTo>
                    <a:pt x="4520" y="358"/>
                  </a:lnTo>
                  <a:lnTo>
                    <a:pt x="4442" y="333"/>
                  </a:lnTo>
                  <a:lnTo>
                    <a:pt x="4364" y="310"/>
                  </a:lnTo>
                  <a:lnTo>
                    <a:pt x="4286" y="287"/>
                  </a:lnTo>
                  <a:lnTo>
                    <a:pt x="4207" y="265"/>
                  </a:lnTo>
                  <a:lnTo>
                    <a:pt x="4128" y="244"/>
                  </a:lnTo>
                  <a:lnTo>
                    <a:pt x="4064" y="228"/>
                  </a:lnTo>
                  <a:close/>
                  <a:moveTo>
                    <a:pt x="2214" y="0"/>
                  </a:moveTo>
                  <a:lnTo>
                    <a:pt x="2134" y="1"/>
                  </a:lnTo>
                  <a:lnTo>
                    <a:pt x="2054" y="3"/>
                  </a:lnTo>
                  <a:lnTo>
                    <a:pt x="1974" y="7"/>
                  </a:lnTo>
                  <a:lnTo>
                    <a:pt x="1895" y="9"/>
                  </a:lnTo>
                  <a:lnTo>
                    <a:pt x="1416" y="16"/>
                  </a:lnTo>
                  <a:lnTo>
                    <a:pt x="1336" y="19"/>
                  </a:lnTo>
                  <a:lnTo>
                    <a:pt x="1257" y="23"/>
                  </a:lnTo>
                  <a:lnTo>
                    <a:pt x="1176" y="28"/>
                  </a:lnTo>
                  <a:lnTo>
                    <a:pt x="1096" y="36"/>
                  </a:lnTo>
                  <a:lnTo>
                    <a:pt x="1016" y="45"/>
                  </a:lnTo>
                  <a:lnTo>
                    <a:pt x="936" y="55"/>
                  </a:lnTo>
                  <a:lnTo>
                    <a:pt x="857" y="67"/>
                  </a:lnTo>
                  <a:lnTo>
                    <a:pt x="699" y="93"/>
                  </a:lnTo>
                  <a:lnTo>
                    <a:pt x="304" y="164"/>
                  </a:lnTo>
                  <a:lnTo>
                    <a:pt x="146" y="190"/>
                  </a:lnTo>
                  <a:lnTo>
                    <a:pt x="78" y="218"/>
                  </a:lnTo>
                  <a:lnTo>
                    <a:pt x="27" y="272"/>
                  </a:lnTo>
                  <a:lnTo>
                    <a:pt x="0" y="342"/>
                  </a:lnTo>
                  <a:lnTo>
                    <a:pt x="2" y="418"/>
                  </a:lnTo>
                  <a:lnTo>
                    <a:pt x="35" y="479"/>
                  </a:lnTo>
                  <a:lnTo>
                    <a:pt x="83" y="498"/>
                  </a:lnTo>
                  <a:lnTo>
                    <a:pt x="137" y="492"/>
                  </a:lnTo>
                  <a:lnTo>
                    <a:pt x="190" y="478"/>
                  </a:lnTo>
                  <a:lnTo>
                    <a:pt x="345" y="442"/>
                  </a:lnTo>
                  <a:lnTo>
                    <a:pt x="500" y="408"/>
                  </a:lnTo>
                  <a:lnTo>
                    <a:pt x="578" y="392"/>
                  </a:lnTo>
                  <a:lnTo>
                    <a:pt x="656" y="377"/>
                  </a:lnTo>
                  <a:lnTo>
                    <a:pt x="734" y="363"/>
                  </a:lnTo>
                  <a:lnTo>
                    <a:pt x="813" y="350"/>
                  </a:lnTo>
                  <a:lnTo>
                    <a:pt x="1047" y="317"/>
                  </a:lnTo>
                  <a:lnTo>
                    <a:pt x="1279" y="287"/>
                  </a:lnTo>
                  <a:lnTo>
                    <a:pt x="1435" y="269"/>
                  </a:lnTo>
                  <a:lnTo>
                    <a:pt x="1590" y="255"/>
                  </a:lnTo>
                  <a:lnTo>
                    <a:pt x="1668" y="248"/>
                  </a:lnTo>
                  <a:lnTo>
                    <a:pt x="1746" y="243"/>
                  </a:lnTo>
                  <a:lnTo>
                    <a:pt x="1824" y="238"/>
                  </a:lnTo>
                  <a:lnTo>
                    <a:pt x="1902" y="234"/>
                  </a:lnTo>
                  <a:lnTo>
                    <a:pt x="1980" y="232"/>
                  </a:lnTo>
                  <a:lnTo>
                    <a:pt x="2143" y="229"/>
                  </a:lnTo>
                  <a:lnTo>
                    <a:pt x="4064" y="228"/>
                  </a:lnTo>
                  <a:lnTo>
                    <a:pt x="4049" y="224"/>
                  </a:lnTo>
                  <a:lnTo>
                    <a:pt x="3970" y="205"/>
                  </a:lnTo>
                  <a:lnTo>
                    <a:pt x="3890" y="187"/>
                  </a:lnTo>
                  <a:lnTo>
                    <a:pt x="3811" y="170"/>
                  </a:lnTo>
                  <a:lnTo>
                    <a:pt x="3731" y="153"/>
                  </a:lnTo>
                  <a:lnTo>
                    <a:pt x="3651" y="138"/>
                  </a:lnTo>
                  <a:lnTo>
                    <a:pt x="3570" y="123"/>
                  </a:lnTo>
                  <a:lnTo>
                    <a:pt x="3490" y="110"/>
                  </a:lnTo>
                  <a:lnTo>
                    <a:pt x="3409" y="97"/>
                  </a:lnTo>
                  <a:lnTo>
                    <a:pt x="3328" y="85"/>
                  </a:lnTo>
                  <a:lnTo>
                    <a:pt x="3169" y="64"/>
                  </a:lnTo>
                  <a:lnTo>
                    <a:pt x="3010" y="46"/>
                  </a:lnTo>
                  <a:lnTo>
                    <a:pt x="2852" y="30"/>
                  </a:lnTo>
                  <a:lnTo>
                    <a:pt x="2693" y="17"/>
                  </a:lnTo>
                  <a:lnTo>
                    <a:pt x="2613" y="12"/>
                  </a:lnTo>
                  <a:lnTo>
                    <a:pt x="2533" y="8"/>
                  </a:lnTo>
                  <a:lnTo>
                    <a:pt x="2454" y="4"/>
                  </a:lnTo>
                  <a:lnTo>
                    <a:pt x="2374" y="2"/>
                  </a:lnTo>
                  <a:lnTo>
                    <a:pt x="2294" y="1"/>
                  </a:lnTo>
                  <a:lnTo>
                    <a:pt x="2214" y="0"/>
                  </a:lnTo>
                  <a:close/>
                </a:path>
              </a:pathLst>
            </a:custGeom>
            <a:solidFill>
              <a:srgbClr val="92C9E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texto">
  <p:cSld name="1_Título y texto">
    <p:spTree>
      <p:nvGrpSpPr>
        <p:cNvPr id="86" name="Shape 86"/>
        <p:cNvGrpSpPr/>
        <p:nvPr/>
      </p:nvGrpSpPr>
      <p:grpSpPr>
        <a:xfrm>
          <a:off x="0" y="0"/>
          <a:ext cx="0" cy="0"/>
          <a:chOff x="0" y="0"/>
          <a:chExt cx="0" cy="0"/>
        </a:xfrm>
      </p:grpSpPr>
      <p:sp>
        <p:nvSpPr>
          <p:cNvPr id="87" name="Google Shape;87;p5"/>
          <p:cNvSpPr txBox="1"/>
          <p:nvPr>
            <p:ph type="title"/>
          </p:nvPr>
        </p:nvSpPr>
        <p:spPr>
          <a:xfrm>
            <a:off x="2625964" y="2835056"/>
            <a:ext cx="6023400" cy="1325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grpSp>
        <p:nvGrpSpPr>
          <p:cNvPr id="88" name="Google Shape;88;p5"/>
          <p:cNvGrpSpPr/>
          <p:nvPr/>
        </p:nvGrpSpPr>
        <p:grpSpPr>
          <a:xfrm>
            <a:off x="7527132" y="0"/>
            <a:ext cx="1616869" cy="1158875"/>
            <a:chOff x="8509" y="0"/>
            <a:chExt cx="3397" cy="1826"/>
          </a:xfrm>
        </p:grpSpPr>
        <p:sp>
          <p:nvSpPr>
            <p:cNvPr id="89" name="Google Shape;89;p5"/>
            <p:cNvSpPr/>
            <p:nvPr/>
          </p:nvSpPr>
          <p:spPr>
            <a:xfrm>
              <a:off x="10186" y="0"/>
              <a:ext cx="1720" cy="587"/>
            </a:xfrm>
            <a:custGeom>
              <a:rect b="b" l="l" r="r" t="t"/>
              <a:pathLst>
                <a:path extrusionOk="0" h="587" w="1720">
                  <a:moveTo>
                    <a:pt x="1716" y="0"/>
                  </a:moveTo>
                  <a:lnTo>
                    <a:pt x="0" y="0"/>
                  </a:lnTo>
                  <a:lnTo>
                    <a:pt x="44" y="29"/>
                  </a:lnTo>
                  <a:lnTo>
                    <a:pt x="116" y="71"/>
                  </a:lnTo>
                  <a:lnTo>
                    <a:pt x="190" y="110"/>
                  </a:lnTo>
                  <a:lnTo>
                    <a:pt x="264" y="145"/>
                  </a:lnTo>
                  <a:lnTo>
                    <a:pt x="339" y="179"/>
                  </a:lnTo>
                  <a:lnTo>
                    <a:pt x="415" y="210"/>
                  </a:lnTo>
                  <a:lnTo>
                    <a:pt x="492" y="240"/>
                  </a:lnTo>
                  <a:lnTo>
                    <a:pt x="646" y="299"/>
                  </a:lnTo>
                  <a:lnTo>
                    <a:pt x="721" y="327"/>
                  </a:lnTo>
                  <a:lnTo>
                    <a:pt x="796" y="353"/>
                  </a:lnTo>
                  <a:lnTo>
                    <a:pt x="872" y="378"/>
                  </a:lnTo>
                  <a:lnTo>
                    <a:pt x="949" y="401"/>
                  </a:lnTo>
                  <a:lnTo>
                    <a:pt x="1025" y="424"/>
                  </a:lnTo>
                  <a:lnTo>
                    <a:pt x="1102" y="445"/>
                  </a:lnTo>
                  <a:lnTo>
                    <a:pt x="1256" y="486"/>
                  </a:lnTo>
                  <a:lnTo>
                    <a:pt x="1644" y="581"/>
                  </a:lnTo>
                  <a:lnTo>
                    <a:pt x="1693" y="587"/>
                  </a:lnTo>
                  <a:lnTo>
                    <a:pt x="1720" y="577"/>
                  </a:lnTo>
                  <a:lnTo>
                    <a:pt x="1720" y="3"/>
                  </a:lnTo>
                  <a:lnTo>
                    <a:pt x="1719" y="2"/>
                  </a:lnTo>
                  <a:lnTo>
                    <a:pt x="1716" y="0"/>
                  </a:lnTo>
                  <a:close/>
                </a:path>
              </a:pathLst>
            </a:custGeom>
            <a:solidFill>
              <a:srgbClr val="1C75B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90" name="Google Shape;90;p5"/>
            <p:cNvSpPr/>
            <p:nvPr/>
          </p:nvSpPr>
          <p:spPr>
            <a:xfrm>
              <a:off x="8509" y="0"/>
              <a:ext cx="2445" cy="1826"/>
            </a:xfrm>
            <a:custGeom>
              <a:rect b="b" l="l" r="r" t="t"/>
              <a:pathLst>
                <a:path extrusionOk="0" h="1826" w="2445">
                  <a:moveTo>
                    <a:pt x="1683" y="492"/>
                  </a:moveTo>
                  <a:lnTo>
                    <a:pt x="1667" y="468"/>
                  </a:lnTo>
                  <a:lnTo>
                    <a:pt x="1635" y="453"/>
                  </a:lnTo>
                  <a:lnTo>
                    <a:pt x="1604" y="442"/>
                  </a:lnTo>
                  <a:lnTo>
                    <a:pt x="1532" y="410"/>
                  </a:lnTo>
                  <a:lnTo>
                    <a:pt x="1461" y="376"/>
                  </a:lnTo>
                  <a:lnTo>
                    <a:pt x="1390" y="340"/>
                  </a:lnTo>
                  <a:lnTo>
                    <a:pt x="1321" y="303"/>
                  </a:lnTo>
                  <a:lnTo>
                    <a:pt x="1252" y="264"/>
                  </a:lnTo>
                  <a:lnTo>
                    <a:pt x="1184" y="225"/>
                  </a:lnTo>
                  <a:lnTo>
                    <a:pt x="1117" y="184"/>
                  </a:lnTo>
                  <a:lnTo>
                    <a:pt x="1050" y="143"/>
                  </a:lnTo>
                  <a:lnTo>
                    <a:pt x="984" y="101"/>
                  </a:lnTo>
                  <a:lnTo>
                    <a:pt x="917" y="58"/>
                  </a:lnTo>
                  <a:lnTo>
                    <a:pt x="842" y="16"/>
                  </a:lnTo>
                  <a:lnTo>
                    <a:pt x="794" y="0"/>
                  </a:lnTo>
                  <a:lnTo>
                    <a:pt x="601" y="0"/>
                  </a:lnTo>
                  <a:lnTo>
                    <a:pt x="614" y="21"/>
                  </a:lnTo>
                  <a:lnTo>
                    <a:pt x="637" y="42"/>
                  </a:lnTo>
                  <a:lnTo>
                    <a:pt x="688" y="75"/>
                  </a:lnTo>
                  <a:lnTo>
                    <a:pt x="754" y="122"/>
                  </a:lnTo>
                  <a:lnTo>
                    <a:pt x="821" y="169"/>
                  </a:lnTo>
                  <a:lnTo>
                    <a:pt x="889" y="214"/>
                  </a:lnTo>
                  <a:lnTo>
                    <a:pt x="957" y="258"/>
                  </a:lnTo>
                  <a:lnTo>
                    <a:pt x="1026" y="301"/>
                  </a:lnTo>
                  <a:lnTo>
                    <a:pt x="1096" y="342"/>
                  </a:lnTo>
                  <a:lnTo>
                    <a:pt x="1166" y="384"/>
                  </a:lnTo>
                  <a:lnTo>
                    <a:pt x="1237" y="424"/>
                  </a:lnTo>
                  <a:lnTo>
                    <a:pt x="1521" y="583"/>
                  </a:lnTo>
                  <a:lnTo>
                    <a:pt x="1570" y="600"/>
                  </a:lnTo>
                  <a:lnTo>
                    <a:pt x="1611" y="593"/>
                  </a:lnTo>
                  <a:lnTo>
                    <a:pt x="1644" y="569"/>
                  </a:lnTo>
                  <a:lnTo>
                    <a:pt x="1671" y="534"/>
                  </a:lnTo>
                  <a:lnTo>
                    <a:pt x="1683" y="492"/>
                  </a:lnTo>
                  <a:moveTo>
                    <a:pt x="2444" y="1679"/>
                  </a:moveTo>
                  <a:lnTo>
                    <a:pt x="2425" y="1634"/>
                  </a:lnTo>
                  <a:lnTo>
                    <a:pt x="2390" y="1597"/>
                  </a:lnTo>
                  <a:lnTo>
                    <a:pt x="2352" y="1563"/>
                  </a:lnTo>
                  <a:lnTo>
                    <a:pt x="2326" y="1540"/>
                  </a:lnTo>
                  <a:lnTo>
                    <a:pt x="2297" y="1521"/>
                  </a:lnTo>
                  <a:lnTo>
                    <a:pt x="2266" y="1504"/>
                  </a:lnTo>
                  <a:lnTo>
                    <a:pt x="2234" y="1489"/>
                  </a:lnTo>
                  <a:lnTo>
                    <a:pt x="2160" y="1458"/>
                  </a:lnTo>
                  <a:lnTo>
                    <a:pt x="2087" y="1426"/>
                  </a:lnTo>
                  <a:lnTo>
                    <a:pt x="2015" y="1392"/>
                  </a:lnTo>
                  <a:lnTo>
                    <a:pt x="1943" y="1357"/>
                  </a:lnTo>
                  <a:lnTo>
                    <a:pt x="1872" y="1321"/>
                  </a:lnTo>
                  <a:lnTo>
                    <a:pt x="1801" y="1283"/>
                  </a:lnTo>
                  <a:lnTo>
                    <a:pt x="1732" y="1245"/>
                  </a:lnTo>
                  <a:lnTo>
                    <a:pt x="1662" y="1205"/>
                  </a:lnTo>
                  <a:lnTo>
                    <a:pt x="1594" y="1165"/>
                  </a:lnTo>
                  <a:lnTo>
                    <a:pt x="1526" y="1123"/>
                  </a:lnTo>
                  <a:lnTo>
                    <a:pt x="1458" y="1081"/>
                  </a:lnTo>
                  <a:lnTo>
                    <a:pt x="1391" y="1039"/>
                  </a:lnTo>
                  <a:lnTo>
                    <a:pt x="1324" y="995"/>
                  </a:lnTo>
                  <a:lnTo>
                    <a:pt x="1191" y="907"/>
                  </a:lnTo>
                  <a:lnTo>
                    <a:pt x="927" y="727"/>
                  </a:lnTo>
                  <a:lnTo>
                    <a:pt x="861" y="681"/>
                  </a:lnTo>
                  <a:lnTo>
                    <a:pt x="795" y="634"/>
                  </a:lnTo>
                  <a:lnTo>
                    <a:pt x="730" y="586"/>
                  </a:lnTo>
                  <a:lnTo>
                    <a:pt x="665" y="538"/>
                  </a:lnTo>
                  <a:lnTo>
                    <a:pt x="601" y="488"/>
                  </a:lnTo>
                  <a:lnTo>
                    <a:pt x="538" y="438"/>
                  </a:lnTo>
                  <a:lnTo>
                    <a:pt x="475" y="387"/>
                  </a:lnTo>
                  <a:lnTo>
                    <a:pt x="413" y="334"/>
                  </a:lnTo>
                  <a:lnTo>
                    <a:pt x="352" y="281"/>
                  </a:lnTo>
                  <a:lnTo>
                    <a:pt x="292" y="227"/>
                  </a:lnTo>
                  <a:lnTo>
                    <a:pt x="233" y="171"/>
                  </a:lnTo>
                  <a:lnTo>
                    <a:pt x="174" y="115"/>
                  </a:lnTo>
                  <a:lnTo>
                    <a:pt x="117" y="57"/>
                  </a:lnTo>
                  <a:lnTo>
                    <a:pt x="63" y="0"/>
                  </a:lnTo>
                  <a:lnTo>
                    <a:pt x="0" y="0"/>
                  </a:lnTo>
                  <a:lnTo>
                    <a:pt x="40" y="54"/>
                  </a:lnTo>
                  <a:lnTo>
                    <a:pt x="89" y="113"/>
                  </a:lnTo>
                  <a:lnTo>
                    <a:pt x="139" y="171"/>
                  </a:lnTo>
                  <a:lnTo>
                    <a:pt x="191" y="228"/>
                  </a:lnTo>
                  <a:lnTo>
                    <a:pt x="403" y="453"/>
                  </a:lnTo>
                  <a:lnTo>
                    <a:pt x="459" y="510"/>
                  </a:lnTo>
                  <a:lnTo>
                    <a:pt x="515" y="567"/>
                  </a:lnTo>
                  <a:lnTo>
                    <a:pt x="572" y="623"/>
                  </a:lnTo>
                  <a:lnTo>
                    <a:pt x="629" y="678"/>
                  </a:lnTo>
                  <a:lnTo>
                    <a:pt x="688" y="732"/>
                  </a:lnTo>
                  <a:lnTo>
                    <a:pt x="747" y="786"/>
                  </a:lnTo>
                  <a:lnTo>
                    <a:pt x="807" y="839"/>
                  </a:lnTo>
                  <a:lnTo>
                    <a:pt x="867" y="891"/>
                  </a:lnTo>
                  <a:lnTo>
                    <a:pt x="929" y="943"/>
                  </a:lnTo>
                  <a:lnTo>
                    <a:pt x="1053" y="1045"/>
                  </a:lnTo>
                  <a:lnTo>
                    <a:pt x="1178" y="1146"/>
                  </a:lnTo>
                  <a:lnTo>
                    <a:pt x="1241" y="1195"/>
                  </a:lnTo>
                  <a:lnTo>
                    <a:pt x="1304" y="1245"/>
                  </a:lnTo>
                  <a:lnTo>
                    <a:pt x="1368" y="1294"/>
                  </a:lnTo>
                  <a:lnTo>
                    <a:pt x="1432" y="1342"/>
                  </a:lnTo>
                  <a:lnTo>
                    <a:pt x="1497" y="1389"/>
                  </a:lnTo>
                  <a:lnTo>
                    <a:pt x="1561" y="1436"/>
                  </a:lnTo>
                  <a:lnTo>
                    <a:pt x="1627" y="1483"/>
                  </a:lnTo>
                  <a:lnTo>
                    <a:pt x="1693" y="1528"/>
                  </a:lnTo>
                  <a:lnTo>
                    <a:pt x="1759" y="1573"/>
                  </a:lnTo>
                  <a:lnTo>
                    <a:pt x="1826" y="1617"/>
                  </a:lnTo>
                  <a:lnTo>
                    <a:pt x="1894" y="1661"/>
                  </a:lnTo>
                  <a:lnTo>
                    <a:pt x="1962" y="1703"/>
                  </a:lnTo>
                  <a:lnTo>
                    <a:pt x="2023" y="1737"/>
                  </a:lnTo>
                  <a:lnTo>
                    <a:pt x="2086" y="1767"/>
                  </a:lnTo>
                  <a:lnTo>
                    <a:pt x="2151" y="1794"/>
                  </a:lnTo>
                  <a:lnTo>
                    <a:pt x="2216" y="1819"/>
                  </a:lnTo>
                  <a:lnTo>
                    <a:pt x="2276" y="1826"/>
                  </a:lnTo>
                  <a:lnTo>
                    <a:pt x="2341" y="1810"/>
                  </a:lnTo>
                  <a:lnTo>
                    <a:pt x="2398" y="1778"/>
                  </a:lnTo>
                  <a:lnTo>
                    <a:pt x="2434" y="1735"/>
                  </a:lnTo>
                  <a:lnTo>
                    <a:pt x="2444" y="1679"/>
                  </a:lnTo>
                </a:path>
              </a:pathLst>
            </a:custGeom>
            <a:solidFill>
              <a:srgbClr val="8FD6F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91" name="Google Shape;91;p5"/>
          <p:cNvSpPr txBox="1"/>
          <p:nvPr/>
        </p:nvSpPr>
        <p:spPr>
          <a:xfrm>
            <a:off x="0" y="6398855"/>
            <a:ext cx="9144000" cy="399900"/>
          </a:xfrm>
          <a:prstGeom prst="rect">
            <a:avLst/>
          </a:prstGeom>
          <a:solidFill>
            <a:srgbClr val="146DAA"/>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ca" sz="1500">
                <a:solidFill>
                  <a:schemeClr val="lt1"/>
                </a:solidFill>
                <a:latin typeface="Open Sans"/>
                <a:ea typeface="Open Sans"/>
                <a:cs typeface="Open Sans"/>
                <a:sym typeface="Open Sans"/>
              </a:rPr>
              <a:t>www.consolacio.es</a:t>
            </a:r>
            <a:endParaRPr b="1" sz="1500">
              <a:solidFill>
                <a:schemeClr val="lt1"/>
              </a:solidFill>
              <a:latin typeface="Open Sans"/>
              <a:ea typeface="Open Sans"/>
              <a:cs typeface="Open Sans"/>
              <a:sym typeface="Open Sans"/>
            </a:endParaRPr>
          </a:p>
        </p:txBody>
      </p:sp>
      <p:grpSp>
        <p:nvGrpSpPr>
          <p:cNvPr id="92" name="Google Shape;92;p5"/>
          <p:cNvGrpSpPr/>
          <p:nvPr/>
        </p:nvGrpSpPr>
        <p:grpSpPr>
          <a:xfrm rot="5400000">
            <a:off x="-1534121" y="4208758"/>
            <a:ext cx="3629025" cy="560784"/>
            <a:chOff x="6191" y="7212"/>
            <a:chExt cx="5715" cy="1179"/>
          </a:xfrm>
        </p:grpSpPr>
        <p:sp>
          <p:nvSpPr>
            <p:cNvPr id="93" name="Google Shape;93;p5"/>
            <p:cNvSpPr/>
            <p:nvPr/>
          </p:nvSpPr>
          <p:spPr>
            <a:xfrm>
              <a:off x="6191" y="7931"/>
              <a:ext cx="5576" cy="460"/>
            </a:xfrm>
            <a:custGeom>
              <a:rect b="b" l="l" r="r" t="t"/>
              <a:pathLst>
                <a:path extrusionOk="0" h="460" w="5576">
                  <a:moveTo>
                    <a:pt x="2714" y="0"/>
                  </a:moveTo>
                  <a:lnTo>
                    <a:pt x="2635" y="0"/>
                  </a:lnTo>
                  <a:lnTo>
                    <a:pt x="2556" y="1"/>
                  </a:lnTo>
                  <a:lnTo>
                    <a:pt x="2477" y="2"/>
                  </a:lnTo>
                  <a:lnTo>
                    <a:pt x="2397" y="5"/>
                  </a:lnTo>
                  <a:lnTo>
                    <a:pt x="2318" y="10"/>
                  </a:lnTo>
                  <a:lnTo>
                    <a:pt x="2239" y="15"/>
                  </a:lnTo>
                  <a:lnTo>
                    <a:pt x="2160" y="22"/>
                  </a:lnTo>
                  <a:lnTo>
                    <a:pt x="2082" y="30"/>
                  </a:lnTo>
                  <a:lnTo>
                    <a:pt x="2001" y="37"/>
                  </a:lnTo>
                  <a:lnTo>
                    <a:pt x="1838" y="46"/>
                  </a:lnTo>
                  <a:lnTo>
                    <a:pt x="1757" y="50"/>
                  </a:lnTo>
                  <a:lnTo>
                    <a:pt x="1677" y="58"/>
                  </a:lnTo>
                  <a:lnTo>
                    <a:pt x="1598" y="71"/>
                  </a:lnTo>
                  <a:lnTo>
                    <a:pt x="1520" y="87"/>
                  </a:lnTo>
                  <a:lnTo>
                    <a:pt x="814" y="223"/>
                  </a:lnTo>
                  <a:lnTo>
                    <a:pt x="733" y="241"/>
                  </a:lnTo>
                  <a:lnTo>
                    <a:pt x="653" y="259"/>
                  </a:lnTo>
                  <a:lnTo>
                    <a:pt x="573" y="279"/>
                  </a:lnTo>
                  <a:lnTo>
                    <a:pt x="493" y="300"/>
                  </a:lnTo>
                  <a:lnTo>
                    <a:pt x="414" y="322"/>
                  </a:lnTo>
                  <a:lnTo>
                    <a:pt x="335" y="345"/>
                  </a:lnTo>
                  <a:lnTo>
                    <a:pt x="257" y="370"/>
                  </a:lnTo>
                  <a:lnTo>
                    <a:pt x="179" y="395"/>
                  </a:lnTo>
                  <a:lnTo>
                    <a:pt x="101" y="423"/>
                  </a:lnTo>
                  <a:lnTo>
                    <a:pt x="24" y="451"/>
                  </a:lnTo>
                  <a:lnTo>
                    <a:pt x="7" y="457"/>
                  </a:lnTo>
                  <a:lnTo>
                    <a:pt x="0" y="460"/>
                  </a:lnTo>
                  <a:lnTo>
                    <a:pt x="5576" y="460"/>
                  </a:lnTo>
                  <a:lnTo>
                    <a:pt x="5555" y="452"/>
                  </a:lnTo>
                  <a:lnTo>
                    <a:pt x="5533" y="446"/>
                  </a:lnTo>
                  <a:lnTo>
                    <a:pt x="5457" y="422"/>
                  </a:lnTo>
                  <a:lnTo>
                    <a:pt x="5304" y="377"/>
                  </a:lnTo>
                  <a:lnTo>
                    <a:pt x="5150" y="334"/>
                  </a:lnTo>
                  <a:lnTo>
                    <a:pt x="4996" y="293"/>
                  </a:lnTo>
                  <a:lnTo>
                    <a:pt x="4841" y="254"/>
                  </a:lnTo>
                  <a:lnTo>
                    <a:pt x="4686" y="218"/>
                  </a:lnTo>
                  <a:lnTo>
                    <a:pt x="4531" y="184"/>
                  </a:lnTo>
                  <a:lnTo>
                    <a:pt x="4375" y="153"/>
                  </a:lnTo>
                  <a:lnTo>
                    <a:pt x="4218" y="125"/>
                  </a:lnTo>
                  <a:lnTo>
                    <a:pt x="4061" y="100"/>
                  </a:lnTo>
                  <a:lnTo>
                    <a:pt x="3904" y="77"/>
                  </a:lnTo>
                  <a:lnTo>
                    <a:pt x="3746" y="58"/>
                  </a:lnTo>
                  <a:lnTo>
                    <a:pt x="3587" y="41"/>
                  </a:lnTo>
                  <a:lnTo>
                    <a:pt x="3428" y="27"/>
                  </a:lnTo>
                  <a:lnTo>
                    <a:pt x="3348" y="22"/>
                  </a:lnTo>
                  <a:lnTo>
                    <a:pt x="3268" y="17"/>
                  </a:lnTo>
                  <a:lnTo>
                    <a:pt x="3030" y="7"/>
                  </a:lnTo>
                  <a:lnTo>
                    <a:pt x="2872" y="2"/>
                  </a:lnTo>
                  <a:lnTo>
                    <a:pt x="2714" y="0"/>
                  </a:lnTo>
                  <a:close/>
                </a:path>
              </a:pathLst>
            </a:custGeom>
            <a:solidFill>
              <a:srgbClr val="0C72B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94" name="Google Shape;94;p5"/>
            <p:cNvSpPr/>
            <p:nvPr/>
          </p:nvSpPr>
          <p:spPr>
            <a:xfrm>
              <a:off x="6640" y="7212"/>
              <a:ext cx="5266" cy="767"/>
            </a:xfrm>
            <a:custGeom>
              <a:rect b="b" l="l" r="r" t="t"/>
              <a:pathLst>
                <a:path extrusionOk="0" h="767" w="5266">
                  <a:moveTo>
                    <a:pt x="4064" y="228"/>
                  </a:moveTo>
                  <a:lnTo>
                    <a:pt x="2224" y="228"/>
                  </a:lnTo>
                  <a:lnTo>
                    <a:pt x="2305" y="229"/>
                  </a:lnTo>
                  <a:lnTo>
                    <a:pt x="2468" y="232"/>
                  </a:lnTo>
                  <a:lnTo>
                    <a:pt x="2630" y="237"/>
                  </a:lnTo>
                  <a:lnTo>
                    <a:pt x="2793" y="246"/>
                  </a:lnTo>
                  <a:lnTo>
                    <a:pt x="2955" y="256"/>
                  </a:lnTo>
                  <a:lnTo>
                    <a:pt x="3113" y="269"/>
                  </a:lnTo>
                  <a:lnTo>
                    <a:pt x="3190" y="276"/>
                  </a:lnTo>
                  <a:lnTo>
                    <a:pt x="3266" y="284"/>
                  </a:lnTo>
                  <a:lnTo>
                    <a:pt x="3343" y="293"/>
                  </a:lnTo>
                  <a:lnTo>
                    <a:pt x="3419" y="303"/>
                  </a:lnTo>
                  <a:lnTo>
                    <a:pt x="3495" y="314"/>
                  </a:lnTo>
                  <a:lnTo>
                    <a:pt x="3571" y="325"/>
                  </a:lnTo>
                  <a:lnTo>
                    <a:pt x="3646" y="338"/>
                  </a:lnTo>
                  <a:lnTo>
                    <a:pt x="3722" y="352"/>
                  </a:lnTo>
                  <a:lnTo>
                    <a:pt x="3797" y="367"/>
                  </a:lnTo>
                  <a:lnTo>
                    <a:pt x="3872" y="383"/>
                  </a:lnTo>
                  <a:lnTo>
                    <a:pt x="3951" y="400"/>
                  </a:lnTo>
                  <a:lnTo>
                    <a:pt x="4188" y="455"/>
                  </a:lnTo>
                  <a:lnTo>
                    <a:pt x="4423" y="515"/>
                  </a:lnTo>
                  <a:lnTo>
                    <a:pt x="4579" y="557"/>
                  </a:lnTo>
                  <a:lnTo>
                    <a:pt x="4734" y="601"/>
                  </a:lnTo>
                  <a:lnTo>
                    <a:pt x="4889" y="648"/>
                  </a:lnTo>
                  <a:lnTo>
                    <a:pt x="5043" y="697"/>
                  </a:lnTo>
                  <a:lnTo>
                    <a:pt x="5196" y="749"/>
                  </a:lnTo>
                  <a:lnTo>
                    <a:pt x="5217" y="758"/>
                  </a:lnTo>
                  <a:lnTo>
                    <a:pt x="5239" y="767"/>
                  </a:lnTo>
                  <a:lnTo>
                    <a:pt x="5259" y="766"/>
                  </a:lnTo>
                  <a:lnTo>
                    <a:pt x="5266" y="758"/>
                  </a:lnTo>
                  <a:lnTo>
                    <a:pt x="5266" y="639"/>
                  </a:lnTo>
                  <a:lnTo>
                    <a:pt x="5249" y="623"/>
                  </a:lnTo>
                  <a:lnTo>
                    <a:pt x="5232" y="613"/>
                  </a:lnTo>
                  <a:lnTo>
                    <a:pt x="5214" y="605"/>
                  </a:lnTo>
                  <a:lnTo>
                    <a:pt x="5195" y="597"/>
                  </a:lnTo>
                  <a:lnTo>
                    <a:pt x="5176" y="590"/>
                  </a:lnTo>
                  <a:lnTo>
                    <a:pt x="4753" y="436"/>
                  </a:lnTo>
                  <a:lnTo>
                    <a:pt x="4676" y="409"/>
                  </a:lnTo>
                  <a:lnTo>
                    <a:pt x="4598" y="383"/>
                  </a:lnTo>
                  <a:lnTo>
                    <a:pt x="4520" y="358"/>
                  </a:lnTo>
                  <a:lnTo>
                    <a:pt x="4442" y="333"/>
                  </a:lnTo>
                  <a:lnTo>
                    <a:pt x="4364" y="310"/>
                  </a:lnTo>
                  <a:lnTo>
                    <a:pt x="4286" y="287"/>
                  </a:lnTo>
                  <a:lnTo>
                    <a:pt x="4207" y="265"/>
                  </a:lnTo>
                  <a:lnTo>
                    <a:pt x="4128" y="244"/>
                  </a:lnTo>
                  <a:lnTo>
                    <a:pt x="4064" y="228"/>
                  </a:lnTo>
                  <a:close/>
                  <a:moveTo>
                    <a:pt x="2214" y="0"/>
                  </a:moveTo>
                  <a:lnTo>
                    <a:pt x="2134" y="1"/>
                  </a:lnTo>
                  <a:lnTo>
                    <a:pt x="2054" y="3"/>
                  </a:lnTo>
                  <a:lnTo>
                    <a:pt x="1974" y="7"/>
                  </a:lnTo>
                  <a:lnTo>
                    <a:pt x="1895" y="9"/>
                  </a:lnTo>
                  <a:lnTo>
                    <a:pt x="1416" y="16"/>
                  </a:lnTo>
                  <a:lnTo>
                    <a:pt x="1336" y="19"/>
                  </a:lnTo>
                  <a:lnTo>
                    <a:pt x="1257" y="23"/>
                  </a:lnTo>
                  <a:lnTo>
                    <a:pt x="1176" y="28"/>
                  </a:lnTo>
                  <a:lnTo>
                    <a:pt x="1096" y="36"/>
                  </a:lnTo>
                  <a:lnTo>
                    <a:pt x="1016" y="45"/>
                  </a:lnTo>
                  <a:lnTo>
                    <a:pt x="936" y="55"/>
                  </a:lnTo>
                  <a:lnTo>
                    <a:pt x="857" y="67"/>
                  </a:lnTo>
                  <a:lnTo>
                    <a:pt x="699" y="93"/>
                  </a:lnTo>
                  <a:lnTo>
                    <a:pt x="304" y="164"/>
                  </a:lnTo>
                  <a:lnTo>
                    <a:pt x="146" y="190"/>
                  </a:lnTo>
                  <a:lnTo>
                    <a:pt x="78" y="218"/>
                  </a:lnTo>
                  <a:lnTo>
                    <a:pt x="27" y="272"/>
                  </a:lnTo>
                  <a:lnTo>
                    <a:pt x="0" y="342"/>
                  </a:lnTo>
                  <a:lnTo>
                    <a:pt x="2" y="418"/>
                  </a:lnTo>
                  <a:lnTo>
                    <a:pt x="35" y="479"/>
                  </a:lnTo>
                  <a:lnTo>
                    <a:pt x="83" y="498"/>
                  </a:lnTo>
                  <a:lnTo>
                    <a:pt x="137" y="492"/>
                  </a:lnTo>
                  <a:lnTo>
                    <a:pt x="190" y="478"/>
                  </a:lnTo>
                  <a:lnTo>
                    <a:pt x="345" y="442"/>
                  </a:lnTo>
                  <a:lnTo>
                    <a:pt x="500" y="408"/>
                  </a:lnTo>
                  <a:lnTo>
                    <a:pt x="578" y="392"/>
                  </a:lnTo>
                  <a:lnTo>
                    <a:pt x="656" y="377"/>
                  </a:lnTo>
                  <a:lnTo>
                    <a:pt x="734" y="363"/>
                  </a:lnTo>
                  <a:lnTo>
                    <a:pt x="813" y="350"/>
                  </a:lnTo>
                  <a:lnTo>
                    <a:pt x="1047" y="317"/>
                  </a:lnTo>
                  <a:lnTo>
                    <a:pt x="1279" y="287"/>
                  </a:lnTo>
                  <a:lnTo>
                    <a:pt x="1435" y="269"/>
                  </a:lnTo>
                  <a:lnTo>
                    <a:pt x="1590" y="255"/>
                  </a:lnTo>
                  <a:lnTo>
                    <a:pt x="1668" y="248"/>
                  </a:lnTo>
                  <a:lnTo>
                    <a:pt x="1746" y="243"/>
                  </a:lnTo>
                  <a:lnTo>
                    <a:pt x="1824" y="238"/>
                  </a:lnTo>
                  <a:lnTo>
                    <a:pt x="1902" y="234"/>
                  </a:lnTo>
                  <a:lnTo>
                    <a:pt x="1980" y="232"/>
                  </a:lnTo>
                  <a:lnTo>
                    <a:pt x="2143" y="229"/>
                  </a:lnTo>
                  <a:lnTo>
                    <a:pt x="4064" y="228"/>
                  </a:lnTo>
                  <a:lnTo>
                    <a:pt x="4049" y="224"/>
                  </a:lnTo>
                  <a:lnTo>
                    <a:pt x="3970" y="205"/>
                  </a:lnTo>
                  <a:lnTo>
                    <a:pt x="3890" y="187"/>
                  </a:lnTo>
                  <a:lnTo>
                    <a:pt x="3811" y="170"/>
                  </a:lnTo>
                  <a:lnTo>
                    <a:pt x="3731" y="153"/>
                  </a:lnTo>
                  <a:lnTo>
                    <a:pt x="3651" y="138"/>
                  </a:lnTo>
                  <a:lnTo>
                    <a:pt x="3570" y="123"/>
                  </a:lnTo>
                  <a:lnTo>
                    <a:pt x="3490" y="110"/>
                  </a:lnTo>
                  <a:lnTo>
                    <a:pt x="3409" y="97"/>
                  </a:lnTo>
                  <a:lnTo>
                    <a:pt x="3328" y="85"/>
                  </a:lnTo>
                  <a:lnTo>
                    <a:pt x="3169" y="64"/>
                  </a:lnTo>
                  <a:lnTo>
                    <a:pt x="3010" y="46"/>
                  </a:lnTo>
                  <a:lnTo>
                    <a:pt x="2852" y="30"/>
                  </a:lnTo>
                  <a:lnTo>
                    <a:pt x="2693" y="17"/>
                  </a:lnTo>
                  <a:lnTo>
                    <a:pt x="2613" y="12"/>
                  </a:lnTo>
                  <a:lnTo>
                    <a:pt x="2533" y="8"/>
                  </a:lnTo>
                  <a:lnTo>
                    <a:pt x="2454" y="4"/>
                  </a:lnTo>
                  <a:lnTo>
                    <a:pt x="2374" y="2"/>
                  </a:lnTo>
                  <a:lnTo>
                    <a:pt x="2294" y="1"/>
                  </a:lnTo>
                  <a:lnTo>
                    <a:pt x="2214" y="0"/>
                  </a:lnTo>
                  <a:close/>
                </a:path>
              </a:pathLst>
            </a:custGeom>
            <a:solidFill>
              <a:srgbClr val="92C9E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Diapositiva detexto">
  <p:cSld name="5_Diapositiva detexto">
    <p:spTree>
      <p:nvGrpSpPr>
        <p:cNvPr id="95" name="Shape 95"/>
        <p:cNvGrpSpPr/>
        <p:nvPr/>
      </p:nvGrpSpPr>
      <p:grpSpPr>
        <a:xfrm>
          <a:off x="0" y="0"/>
          <a:ext cx="0" cy="0"/>
          <a:chOff x="0" y="0"/>
          <a:chExt cx="0" cy="0"/>
        </a:xfrm>
      </p:grpSpPr>
      <p:grpSp>
        <p:nvGrpSpPr>
          <p:cNvPr id="96" name="Google Shape;96;p6"/>
          <p:cNvGrpSpPr/>
          <p:nvPr/>
        </p:nvGrpSpPr>
        <p:grpSpPr>
          <a:xfrm>
            <a:off x="7527132" y="0"/>
            <a:ext cx="1616869" cy="1158875"/>
            <a:chOff x="8509" y="0"/>
            <a:chExt cx="3397" cy="1826"/>
          </a:xfrm>
        </p:grpSpPr>
        <p:sp>
          <p:nvSpPr>
            <p:cNvPr id="97" name="Google Shape;97;p6"/>
            <p:cNvSpPr/>
            <p:nvPr/>
          </p:nvSpPr>
          <p:spPr>
            <a:xfrm>
              <a:off x="10186" y="0"/>
              <a:ext cx="1720" cy="587"/>
            </a:xfrm>
            <a:custGeom>
              <a:rect b="b" l="l" r="r" t="t"/>
              <a:pathLst>
                <a:path extrusionOk="0" h="587" w="1720">
                  <a:moveTo>
                    <a:pt x="1716" y="0"/>
                  </a:moveTo>
                  <a:lnTo>
                    <a:pt x="0" y="0"/>
                  </a:lnTo>
                  <a:lnTo>
                    <a:pt x="44" y="29"/>
                  </a:lnTo>
                  <a:lnTo>
                    <a:pt x="116" y="71"/>
                  </a:lnTo>
                  <a:lnTo>
                    <a:pt x="190" y="110"/>
                  </a:lnTo>
                  <a:lnTo>
                    <a:pt x="264" y="145"/>
                  </a:lnTo>
                  <a:lnTo>
                    <a:pt x="339" y="179"/>
                  </a:lnTo>
                  <a:lnTo>
                    <a:pt x="415" y="210"/>
                  </a:lnTo>
                  <a:lnTo>
                    <a:pt x="492" y="240"/>
                  </a:lnTo>
                  <a:lnTo>
                    <a:pt x="646" y="299"/>
                  </a:lnTo>
                  <a:lnTo>
                    <a:pt x="721" y="327"/>
                  </a:lnTo>
                  <a:lnTo>
                    <a:pt x="796" y="353"/>
                  </a:lnTo>
                  <a:lnTo>
                    <a:pt x="872" y="378"/>
                  </a:lnTo>
                  <a:lnTo>
                    <a:pt x="949" y="401"/>
                  </a:lnTo>
                  <a:lnTo>
                    <a:pt x="1025" y="424"/>
                  </a:lnTo>
                  <a:lnTo>
                    <a:pt x="1102" y="445"/>
                  </a:lnTo>
                  <a:lnTo>
                    <a:pt x="1256" y="486"/>
                  </a:lnTo>
                  <a:lnTo>
                    <a:pt x="1644" y="581"/>
                  </a:lnTo>
                  <a:lnTo>
                    <a:pt x="1693" y="587"/>
                  </a:lnTo>
                  <a:lnTo>
                    <a:pt x="1720" y="577"/>
                  </a:lnTo>
                  <a:lnTo>
                    <a:pt x="1720" y="3"/>
                  </a:lnTo>
                  <a:lnTo>
                    <a:pt x="1719" y="2"/>
                  </a:lnTo>
                  <a:lnTo>
                    <a:pt x="1716" y="0"/>
                  </a:lnTo>
                  <a:close/>
                </a:path>
              </a:pathLst>
            </a:custGeom>
            <a:solidFill>
              <a:srgbClr val="1C75B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98" name="Google Shape;98;p6"/>
            <p:cNvSpPr/>
            <p:nvPr/>
          </p:nvSpPr>
          <p:spPr>
            <a:xfrm>
              <a:off x="8509" y="0"/>
              <a:ext cx="2445" cy="1826"/>
            </a:xfrm>
            <a:custGeom>
              <a:rect b="b" l="l" r="r" t="t"/>
              <a:pathLst>
                <a:path extrusionOk="0" h="1826" w="2445">
                  <a:moveTo>
                    <a:pt x="1683" y="492"/>
                  </a:moveTo>
                  <a:lnTo>
                    <a:pt x="1667" y="468"/>
                  </a:lnTo>
                  <a:lnTo>
                    <a:pt x="1635" y="453"/>
                  </a:lnTo>
                  <a:lnTo>
                    <a:pt x="1604" y="442"/>
                  </a:lnTo>
                  <a:lnTo>
                    <a:pt x="1532" y="410"/>
                  </a:lnTo>
                  <a:lnTo>
                    <a:pt x="1461" y="376"/>
                  </a:lnTo>
                  <a:lnTo>
                    <a:pt x="1390" y="340"/>
                  </a:lnTo>
                  <a:lnTo>
                    <a:pt x="1321" y="303"/>
                  </a:lnTo>
                  <a:lnTo>
                    <a:pt x="1252" y="264"/>
                  </a:lnTo>
                  <a:lnTo>
                    <a:pt x="1184" y="225"/>
                  </a:lnTo>
                  <a:lnTo>
                    <a:pt x="1117" y="184"/>
                  </a:lnTo>
                  <a:lnTo>
                    <a:pt x="1050" y="143"/>
                  </a:lnTo>
                  <a:lnTo>
                    <a:pt x="984" y="101"/>
                  </a:lnTo>
                  <a:lnTo>
                    <a:pt x="917" y="58"/>
                  </a:lnTo>
                  <a:lnTo>
                    <a:pt x="842" y="16"/>
                  </a:lnTo>
                  <a:lnTo>
                    <a:pt x="794" y="0"/>
                  </a:lnTo>
                  <a:lnTo>
                    <a:pt x="601" y="0"/>
                  </a:lnTo>
                  <a:lnTo>
                    <a:pt x="614" y="21"/>
                  </a:lnTo>
                  <a:lnTo>
                    <a:pt x="637" y="42"/>
                  </a:lnTo>
                  <a:lnTo>
                    <a:pt x="688" y="75"/>
                  </a:lnTo>
                  <a:lnTo>
                    <a:pt x="754" y="122"/>
                  </a:lnTo>
                  <a:lnTo>
                    <a:pt x="821" y="169"/>
                  </a:lnTo>
                  <a:lnTo>
                    <a:pt x="889" y="214"/>
                  </a:lnTo>
                  <a:lnTo>
                    <a:pt x="957" y="258"/>
                  </a:lnTo>
                  <a:lnTo>
                    <a:pt x="1026" y="301"/>
                  </a:lnTo>
                  <a:lnTo>
                    <a:pt x="1096" y="342"/>
                  </a:lnTo>
                  <a:lnTo>
                    <a:pt x="1166" y="384"/>
                  </a:lnTo>
                  <a:lnTo>
                    <a:pt x="1237" y="424"/>
                  </a:lnTo>
                  <a:lnTo>
                    <a:pt x="1521" y="583"/>
                  </a:lnTo>
                  <a:lnTo>
                    <a:pt x="1570" y="600"/>
                  </a:lnTo>
                  <a:lnTo>
                    <a:pt x="1611" y="593"/>
                  </a:lnTo>
                  <a:lnTo>
                    <a:pt x="1644" y="569"/>
                  </a:lnTo>
                  <a:lnTo>
                    <a:pt x="1671" y="534"/>
                  </a:lnTo>
                  <a:lnTo>
                    <a:pt x="1683" y="492"/>
                  </a:lnTo>
                  <a:moveTo>
                    <a:pt x="2444" y="1679"/>
                  </a:moveTo>
                  <a:lnTo>
                    <a:pt x="2425" y="1634"/>
                  </a:lnTo>
                  <a:lnTo>
                    <a:pt x="2390" y="1597"/>
                  </a:lnTo>
                  <a:lnTo>
                    <a:pt x="2352" y="1563"/>
                  </a:lnTo>
                  <a:lnTo>
                    <a:pt x="2326" y="1540"/>
                  </a:lnTo>
                  <a:lnTo>
                    <a:pt x="2297" y="1521"/>
                  </a:lnTo>
                  <a:lnTo>
                    <a:pt x="2266" y="1504"/>
                  </a:lnTo>
                  <a:lnTo>
                    <a:pt x="2234" y="1489"/>
                  </a:lnTo>
                  <a:lnTo>
                    <a:pt x="2160" y="1458"/>
                  </a:lnTo>
                  <a:lnTo>
                    <a:pt x="2087" y="1426"/>
                  </a:lnTo>
                  <a:lnTo>
                    <a:pt x="2015" y="1392"/>
                  </a:lnTo>
                  <a:lnTo>
                    <a:pt x="1943" y="1357"/>
                  </a:lnTo>
                  <a:lnTo>
                    <a:pt x="1872" y="1321"/>
                  </a:lnTo>
                  <a:lnTo>
                    <a:pt x="1801" y="1283"/>
                  </a:lnTo>
                  <a:lnTo>
                    <a:pt x="1732" y="1245"/>
                  </a:lnTo>
                  <a:lnTo>
                    <a:pt x="1662" y="1205"/>
                  </a:lnTo>
                  <a:lnTo>
                    <a:pt x="1594" y="1165"/>
                  </a:lnTo>
                  <a:lnTo>
                    <a:pt x="1526" y="1123"/>
                  </a:lnTo>
                  <a:lnTo>
                    <a:pt x="1458" y="1081"/>
                  </a:lnTo>
                  <a:lnTo>
                    <a:pt x="1391" y="1039"/>
                  </a:lnTo>
                  <a:lnTo>
                    <a:pt x="1324" y="995"/>
                  </a:lnTo>
                  <a:lnTo>
                    <a:pt x="1191" y="907"/>
                  </a:lnTo>
                  <a:lnTo>
                    <a:pt x="927" y="727"/>
                  </a:lnTo>
                  <a:lnTo>
                    <a:pt x="861" y="681"/>
                  </a:lnTo>
                  <a:lnTo>
                    <a:pt x="795" y="634"/>
                  </a:lnTo>
                  <a:lnTo>
                    <a:pt x="730" y="586"/>
                  </a:lnTo>
                  <a:lnTo>
                    <a:pt x="665" y="538"/>
                  </a:lnTo>
                  <a:lnTo>
                    <a:pt x="601" y="488"/>
                  </a:lnTo>
                  <a:lnTo>
                    <a:pt x="538" y="438"/>
                  </a:lnTo>
                  <a:lnTo>
                    <a:pt x="475" y="387"/>
                  </a:lnTo>
                  <a:lnTo>
                    <a:pt x="413" y="334"/>
                  </a:lnTo>
                  <a:lnTo>
                    <a:pt x="352" y="281"/>
                  </a:lnTo>
                  <a:lnTo>
                    <a:pt x="292" y="227"/>
                  </a:lnTo>
                  <a:lnTo>
                    <a:pt x="233" y="171"/>
                  </a:lnTo>
                  <a:lnTo>
                    <a:pt x="174" y="115"/>
                  </a:lnTo>
                  <a:lnTo>
                    <a:pt x="117" y="57"/>
                  </a:lnTo>
                  <a:lnTo>
                    <a:pt x="63" y="0"/>
                  </a:lnTo>
                  <a:lnTo>
                    <a:pt x="0" y="0"/>
                  </a:lnTo>
                  <a:lnTo>
                    <a:pt x="40" y="54"/>
                  </a:lnTo>
                  <a:lnTo>
                    <a:pt x="89" y="113"/>
                  </a:lnTo>
                  <a:lnTo>
                    <a:pt x="139" y="171"/>
                  </a:lnTo>
                  <a:lnTo>
                    <a:pt x="191" y="228"/>
                  </a:lnTo>
                  <a:lnTo>
                    <a:pt x="403" y="453"/>
                  </a:lnTo>
                  <a:lnTo>
                    <a:pt x="459" y="510"/>
                  </a:lnTo>
                  <a:lnTo>
                    <a:pt x="515" y="567"/>
                  </a:lnTo>
                  <a:lnTo>
                    <a:pt x="572" y="623"/>
                  </a:lnTo>
                  <a:lnTo>
                    <a:pt x="629" y="678"/>
                  </a:lnTo>
                  <a:lnTo>
                    <a:pt x="688" y="732"/>
                  </a:lnTo>
                  <a:lnTo>
                    <a:pt x="747" y="786"/>
                  </a:lnTo>
                  <a:lnTo>
                    <a:pt x="807" y="839"/>
                  </a:lnTo>
                  <a:lnTo>
                    <a:pt x="867" y="891"/>
                  </a:lnTo>
                  <a:lnTo>
                    <a:pt x="929" y="943"/>
                  </a:lnTo>
                  <a:lnTo>
                    <a:pt x="1053" y="1045"/>
                  </a:lnTo>
                  <a:lnTo>
                    <a:pt x="1178" y="1146"/>
                  </a:lnTo>
                  <a:lnTo>
                    <a:pt x="1241" y="1195"/>
                  </a:lnTo>
                  <a:lnTo>
                    <a:pt x="1304" y="1245"/>
                  </a:lnTo>
                  <a:lnTo>
                    <a:pt x="1368" y="1294"/>
                  </a:lnTo>
                  <a:lnTo>
                    <a:pt x="1432" y="1342"/>
                  </a:lnTo>
                  <a:lnTo>
                    <a:pt x="1497" y="1389"/>
                  </a:lnTo>
                  <a:lnTo>
                    <a:pt x="1561" y="1436"/>
                  </a:lnTo>
                  <a:lnTo>
                    <a:pt x="1627" y="1483"/>
                  </a:lnTo>
                  <a:lnTo>
                    <a:pt x="1693" y="1528"/>
                  </a:lnTo>
                  <a:lnTo>
                    <a:pt x="1759" y="1573"/>
                  </a:lnTo>
                  <a:lnTo>
                    <a:pt x="1826" y="1617"/>
                  </a:lnTo>
                  <a:lnTo>
                    <a:pt x="1894" y="1661"/>
                  </a:lnTo>
                  <a:lnTo>
                    <a:pt x="1962" y="1703"/>
                  </a:lnTo>
                  <a:lnTo>
                    <a:pt x="2023" y="1737"/>
                  </a:lnTo>
                  <a:lnTo>
                    <a:pt x="2086" y="1767"/>
                  </a:lnTo>
                  <a:lnTo>
                    <a:pt x="2151" y="1794"/>
                  </a:lnTo>
                  <a:lnTo>
                    <a:pt x="2216" y="1819"/>
                  </a:lnTo>
                  <a:lnTo>
                    <a:pt x="2276" y="1826"/>
                  </a:lnTo>
                  <a:lnTo>
                    <a:pt x="2341" y="1810"/>
                  </a:lnTo>
                  <a:lnTo>
                    <a:pt x="2398" y="1778"/>
                  </a:lnTo>
                  <a:lnTo>
                    <a:pt x="2434" y="1735"/>
                  </a:lnTo>
                  <a:lnTo>
                    <a:pt x="2444" y="1679"/>
                  </a:lnTo>
                </a:path>
              </a:pathLst>
            </a:custGeom>
            <a:solidFill>
              <a:srgbClr val="8FD6F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99" name="Google Shape;99;p6"/>
          <p:cNvSpPr txBox="1"/>
          <p:nvPr/>
        </p:nvSpPr>
        <p:spPr>
          <a:xfrm>
            <a:off x="0" y="6398855"/>
            <a:ext cx="9144000" cy="399900"/>
          </a:xfrm>
          <a:prstGeom prst="rect">
            <a:avLst/>
          </a:prstGeom>
          <a:solidFill>
            <a:srgbClr val="146DAA"/>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ca" sz="1500">
                <a:solidFill>
                  <a:schemeClr val="lt1"/>
                </a:solidFill>
                <a:latin typeface="Open Sans"/>
                <a:ea typeface="Open Sans"/>
                <a:cs typeface="Open Sans"/>
                <a:sym typeface="Open Sans"/>
              </a:rPr>
              <a:t>www.consolacio.es</a:t>
            </a:r>
            <a:endParaRPr b="1" sz="1500">
              <a:solidFill>
                <a:schemeClr val="lt1"/>
              </a:solidFill>
              <a:latin typeface="Open Sans"/>
              <a:ea typeface="Open Sans"/>
              <a:cs typeface="Open Sans"/>
              <a:sym typeface="Open Sans"/>
            </a:endParaRPr>
          </a:p>
        </p:txBody>
      </p:sp>
      <p:grpSp>
        <p:nvGrpSpPr>
          <p:cNvPr id="100" name="Google Shape;100;p6"/>
          <p:cNvGrpSpPr/>
          <p:nvPr/>
        </p:nvGrpSpPr>
        <p:grpSpPr>
          <a:xfrm rot="5400000">
            <a:off x="-1534121" y="4208758"/>
            <a:ext cx="3629025" cy="560784"/>
            <a:chOff x="6191" y="7212"/>
            <a:chExt cx="5715" cy="1179"/>
          </a:xfrm>
        </p:grpSpPr>
        <p:sp>
          <p:nvSpPr>
            <p:cNvPr id="101" name="Google Shape;101;p6"/>
            <p:cNvSpPr/>
            <p:nvPr/>
          </p:nvSpPr>
          <p:spPr>
            <a:xfrm>
              <a:off x="6191" y="7931"/>
              <a:ext cx="5576" cy="460"/>
            </a:xfrm>
            <a:custGeom>
              <a:rect b="b" l="l" r="r" t="t"/>
              <a:pathLst>
                <a:path extrusionOk="0" h="460" w="5576">
                  <a:moveTo>
                    <a:pt x="2714" y="0"/>
                  </a:moveTo>
                  <a:lnTo>
                    <a:pt x="2635" y="0"/>
                  </a:lnTo>
                  <a:lnTo>
                    <a:pt x="2556" y="1"/>
                  </a:lnTo>
                  <a:lnTo>
                    <a:pt x="2477" y="2"/>
                  </a:lnTo>
                  <a:lnTo>
                    <a:pt x="2397" y="5"/>
                  </a:lnTo>
                  <a:lnTo>
                    <a:pt x="2318" y="10"/>
                  </a:lnTo>
                  <a:lnTo>
                    <a:pt x="2239" y="15"/>
                  </a:lnTo>
                  <a:lnTo>
                    <a:pt x="2160" y="22"/>
                  </a:lnTo>
                  <a:lnTo>
                    <a:pt x="2082" y="30"/>
                  </a:lnTo>
                  <a:lnTo>
                    <a:pt x="2001" y="37"/>
                  </a:lnTo>
                  <a:lnTo>
                    <a:pt x="1838" y="46"/>
                  </a:lnTo>
                  <a:lnTo>
                    <a:pt x="1757" y="50"/>
                  </a:lnTo>
                  <a:lnTo>
                    <a:pt x="1677" y="58"/>
                  </a:lnTo>
                  <a:lnTo>
                    <a:pt x="1598" y="71"/>
                  </a:lnTo>
                  <a:lnTo>
                    <a:pt x="1520" y="87"/>
                  </a:lnTo>
                  <a:lnTo>
                    <a:pt x="814" y="223"/>
                  </a:lnTo>
                  <a:lnTo>
                    <a:pt x="733" y="241"/>
                  </a:lnTo>
                  <a:lnTo>
                    <a:pt x="653" y="259"/>
                  </a:lnTo>
                  <a:lnTo>
                    <a:pt x="573" y="279"/>
                  </a:lnTo>
                  <a:lnTo>
                    <a:pt x="493" y="300"/>
                  </a:lnTo>
                  <a:lnTo>
                    <a:pt x="414" y="322"/>
                  </a:lnTo>
                  <a:lnTo>
                    <a:pt x="335" y="345"/>
                  </a:lnTo>
                  <a:lnTo>
                    <a:pt x="257" y="370"/>
                  </a:lnTo>
                  <a:lnTo>
                    <a:pt x="179" y="395"/>
                  </a:lnTo>
                  <a:lnTo>
                    <a:pt x="101" y="423"/>
                  </a:lnTo>
                  <a:lnTo>
                    <a:pt x="24" y="451"/>
                  </a:lnTo>
                  <a:lnTo>
                    <a:pt x="7" y="457"/>
                  </a:lnTo>
                  <a:lnTo>
                    <a:pt x="0" y="460"/>
                  </a:lnTo>
                  <a:lnTo>
                    <a:pt x="5576" y="460"/>
                  </a:lnTo>
                  <a:lnTo>
                    <a:pt x="5555" y="452"/>
                  </a:lnTo>
                  <a:lnTo>
                    <a:pt x="5533" y="446"/>
                  </a:lnTo>
                  <a:lnTo>
                    <a:pt x="5457" y="422"/>
                  </a:lnTo>
                  <a:lnTo>
                    <a:pt x="5304" y="377"/>
                  </a:lnTo>
                  <a:lnTo>
                    <a:pt x="5150" y="334"/>
                  </a:lnTo>
                  <a:lnTo>
                    <a:pt x="4996" y="293"/>
                  </a:lnTo>
                  <a:lnTo>
                    <a:pt x="4841" y="254"/>
                  </a:lnTo>
                  <a:lnTo>
                    <a:pt x="4686" y="218"/>
                  </a:lnTo>
                  <a:lnTo>
                    <a:pt x="4531" y="184"/>
                  </a:lnTo>
                  <a:lnTo>
                    <a:pt x="4375" y="153"/>
                  </a:lnTo>
                  <a:lnTo>
                    <a:pt x="4218" y="125"/>
                  </a:lnTo>
                  <a:lnTo>
                    <a:pt x="4061" y="100"/>
                  </a:lnTo>
                  <a:lnTo>
                    <a:pt x="3904" y="77"/>
                  </a:lnTo>
                  <a:lnTo>
                    <a:pt x="3746" y="58"/>
                  </a:lnTo>
                  <a:lnTo>
                    <a:pt x="3587" y="41"/>
                  </a:lnTo>
                  <a:lnTo>
                    <a:pt x="3428" y="27"/>
                  </a:lnTo>
                  <a:lnTo>
                    <a:pt x="3348" y="22"/>
                  </a:lnTo>
                  <a:lnTo>
                    <a:pt x="3268" y="17"/>
                  </a:lnTo>
                  <a:lnTo>
                    <a:pt x="3030" y="7"/>
                  </a:lnTo>
                  <a:lnTo>
                    <a:pt x="2872" y="2"/>
                  </a:lnTo>
                  <a:lnTo>
                    <a:pt x="2714" y="0"/>
                  </a:lnTo>
                  <a:close/>
                </a:path>
              </a:pathLst>
            </a:custGeom>
            <a:solidFill>
              <a:srgbClr val="0C72B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02" name="Google Shape;102;p6"/>
            <p:cNvSpPr/>
            <p:nvPr/>
          </p:nvSpPr>
          <p:spPr>
            <a:xfrm>
              <a:off x="6640" y="7212"/>
              <a:ext cx="5266" cy="767"/>
            </a:xfrm>
            <a:custGeom>
              <a:rect b="b" l="l" r="r" t="t"/>
              <a:pathLst>
                <a:path extrusionOk="0" h="767" w="5266">
                  <a:moveTo>
                    <a:pt x="4064" y="228"/>
                  </a:moveTo>
                  <a:lnTo>
                    <a:pt x="2224" y="228"/>
                  </a:lnTo>
                  <a:lnTo>
                    <a:pt x="2305" y="229"/>
                  </a:lnTo>
                  <a:lnTo>
                    <a:pt x="2468" y="232"/>
                  </a:lnTo>
                  <a:lnTo>
                    <a:pt x="2630" y="237"/>
                  </a:lnTo>
                  <a:lnTo>
                    <a:pt x="2793" y="246"/>
                  </a:lnTo>
                  <a:lnTo>
                    <a:pt x="2955" y="256"/>
                  </a:lnTo>
                  <a:lnTo>
                    <a:pt x="3113" y="269"/>
                  </a:lnTo>
                  <a:lnTo>
                    <a:pt x="3190" y="276"/>
                  </a:lnTo>
                  <a:lnTo>
                    <a:pt x="3266" y="284"/>
                  </a:lnTo>
                  <a:lnTo>
                    <a:pt x="3343" y="293"/>
                  </a:lnTo>
                  <a:lnTo>
                    <a:pt x="3419" y="303"/>
                  </a:lnTo>
                  <a:lnTo>
                    <a:pt x="3495" y="314"/>
                  </a:lnTo>
                  <a:lnTo>
                    <a:pt x="3571" y="325"/>
                  </a:lnTo>
                  <a:lnTo>
                    <a:pt x="3646" y="338"/>
                  </a:lnTo>
                  <a:lnTo>
                    <a:pt x="3722" y="352"/>
                  </a:lnTo>
                  <a:lnTo>
                    <a:pt x="3797" y="367"/>
                  </a:lnTo>
                  <a:lnTo>
                    <a:pt x="3872" y="383"/>
                  </a:lnTo>
                  <a:lnTo>
                    <a:pt x="3951" y="400"/>
                  </a:lnTo>
                  <a:lnTo>
                    <a:pt x="4188" y="455"/>
                  </a:lnTo>
                  <a:lnTo>
                    <a:pt x="4423" y="515"/>
                  </a:lnTo>
                  <a:lnTo>
                    <a:pt x="4579" y="557"/>
                  </a:lnTo>
                  <a:lnTo>
                    <a:pt x="4734" y="601"/>
                  </a:lnTo>
                  <a:lnTo>
                    <a:pt x="4889" y="648"/>
                  </a:lnTo>
                  <a:lnTo>
                    <a:pt x="5043" y="697"/>
                  </a:lnTo>
                  <a:lnTo>
                    <a:pt x="5196" y="749"/>
                  </a:lnTo>
                  <a:lnTo>
                    <a:pt x="5217" y="758"/>
                  </a:lnTo>
                  <a:lnTo>
                    <a:pt x="5239" y="767"/>
                  </a:lnTo>
                  <a:lnTo>
                    <a:pt x="5259" y="766"/>
                  </a:lnTo>
                  <a:lnTo>
                    <a:pt x="5266" y="758"/>
                  </a:lnTo>
                  <a:lnTo>
                    <a:pt x="5266" y="639"/>
                  </a:lnTo>
                  <a:lnTo>
                    <a:pt x="5249" y="623"/>
                  </a:lnTo>
                  <a:lnTo>
                    <a:pt x="5232" y="613"/>
                  </a:lnTo>
                  <a:lnTo>
                    <a:pt x="5214" y="605"/>
                  </a:lnTo>
                  <a:lnTo>
                    <a:pt x="5195" y="597"/>
                  </a:lnTo>
                  <a:lnTo>
                    <a:pt x="5176" y="590"/>
                  </a:lnTo>
                  <a:lnTo>
                    <a:pt x="4753" y="436"/>
                  </a:lnTo>
                  <a:lnTo>
                    <a:pt x="4676" y="409"/>
                  </a:lnTo>
                  <a:lnTo>
                    <a:pt x="4598" y="383"/>
                  </a:lnTo>
                  <a:lnTo>
                    <a:pt x="4520" y="358"/>
                  </a:lnTo>
                  <a:lnTo>
                    <a:pt x="4442" y="333"/>
                  </a:lnTo>
                  <a:lnTo>
                    <a:pt x="4364" y="310"/>
                  </a:lnTo>
                  <a:lnTo>
                    <a:pt x="4286" y="287"/>
                  </a:lnTo>
                  <a:lnTo>
                    <a:pt x="4207" y="265"/>
                  </a:lnTo>
                  <a:lnTo>
                    <a:pt x="4128" y="244"/>
                  </a:lnTo>
                  <a:lnTo>
                    <a:pt x="4064" y="228"/>
                  </a:lnTo>
                  <a:close/>
                  <a:moveTo>
                    <a:pt x="2214" y="0"/>
                  </a:moveTo>
                  <a:lnTo>
                    <a:pt x="2134" y="1"/>
                  </a:lnTo>
                  <a:lnTo>
                    <a:pt x="2054" y="3"/>
                  </a:lnTo>
                  <a:lnTo>
                    <a:pt x="1974" y="7"/>
                  </a:lnTo>
                  <a:lnTo>
                    <a:pt x="1895" y="9"/>
                  </a:lnTo>
                  <a:lnTo>
                    <a:pt x="1416" y="16"/>
                  </a:lnTo>
                  <a:lnTo>
                    <a:pt x="1336" y="19"/>
                  </a:lnTo>
                  <a:lnTo>
                    <a:pt x="1257" y="23"/>
                  </a:lnTo>
                  <a:lnTo>
                    <a:pt x="1176" y="28"/>
                  </a:lnTo>
                  <a:lnTo>
                    <a:pt x="1096" y="36"/>
                  </a:lnTo>
                  <a:lnTo>
                    <a:pt x="1016" y="45"/>
                  </a:lnTo>
                  <a:lnTo>
                    <a:pt x="936" y="55"/>
                  </a:lnTo>
                  <a:lnTo>
                    <a:pt x="857" y="67"/>
                  </a:lnTo>
                  <a:lnTo>
                    <a:pt x="699" y="93"/>
                  </a:lnTo>
                  <a:lnTo>
                    <a:pt x="304" y="164"/>
                  </a:lnTo>
                  <a:lnTo>
                    <a:pt x="146" y="190"/>
                  </a:lnTo>
                  <a:lnTo>
                    <a:pt x="78" y="218"/>
                  </a:lnTo>
                  <a:lnTo>
                    <a:pt x="27" y="272"/>
                  </a:lnTo>
                  <a:lnTo>
                    <a:pt x="0" y="342"/>
                  </a:lnTo>
                  <a:lnTo>
                    <a:pt x="2" y="418"/>
                  </a:lnTo>
                  <a:lnTo>
                    <a:pt x="35" y="479"/>
                  </a:lnTo>
                  <a:lnTo>
                    <a:pt x="83" y="498"/>
                  </a:lnTo>
                  <a:lnTo>
                    <a:pt x="137" y="492"/>
                  </a:lnTo>
                  <a:lnTo>
                    <a:pt x="190" y="478"/>
                  </a:lnTo>
                  <a:lnTo>
                    <a:pt x="345" y="442"/>
                  </a:lnTo>
                  <a:lnTo>
                    <a:pt x="500" y="408"/>
                  </a:lnTo>
                  <a:lnTo>
                    <a:pt x="578" y="392"/>
                  </a:lnTo>
                  <a:lnTo>
                    <a:pt x="656" y="377"/>
                  </a:lnTo>
                  <a:lnTo>
                    <a:pt x="734" y="363"/>
                  </a:lnTo>
                  <a:lnTo>
                    <a:pt x="813" y="350"/>
                  </a:lnTo>
                  <a:lnTo>
                    <a:pt x="1047" y="317"/>
                  </a:lnTo>
                  <a:lnTo>
                    <a:pt x="1279" y="287"/>
                  </a:lnTo>
                  <a:lnTo>
                    <a:pt x="1435" y="269"/>
                  </a:lnTo>
                  <a:lnTo>
                    <a:pt x="1590" y="255"/>
                  </a:lnTo>
                  <a:lnTo>
                    <a:pt x="1668" y="248"/>
                  </a:lnTo>
                  <a:lnTo>
                    <a:pt x="1746" y="243"/>
                  </a:lnTo>
                  <a:lnTo>
                    <a:pt x="1824" y="238"/>
                  </a:lnTo>
                  <a:lnTo>
                    <a:pt x="1902" y="234"/>
                  </a:lnTo>
                  <a:lnTo>
                    <a:pt x="1980" y="232"/>
                  </a:lnTo>
                  <a:lnTo>
                    <a:pt x="2143" y="229"/>
                  </a:lnTo>
                  <a:lnTo>
                    <a:pt x="4064" y="228"/>
                  </a:lnTo>
                  <a:lnTo>
                    <a:pt x="4049" y="224"/>
                  </a:lnTo>
                  <a:lnTo>
                    <a:pt x="3970" y="205"/>
                  </a:lnTo>
                  <a:lnTo>
                    <a:pt x="3890" y="187"/>
                  </a:lnTo>
                  <a:lnTo>
                    <a:pt x="3811" y="170"/>
                  </a:lnTo>
                  <a:lnTo>
                    <a:pt x="3731" y="153"/>
                  </a:lnTo>
                  <a:lnTo>
                    <a:pt x="3651" y="138"/>
                  </a:lnTo>
                  <a:lnTo>
                    <a:pt x="3570" y="123"/>
                  </a:lnTo>
                  <a:lnTo>
                    <a:pt x="3490" y="110"/>
                  </a:lnTo>
                  <a:lnTo>
                    <a:pt x="3409" y="97"/>
                  </a:lnTo>
                  <a:lnTo>
                    <a:pt x="3328" y="85"/>
                  </a:lnTo>
                  <a:lnTo>
                    <a:pt x="3169" y="64"/>
                  </a:lnTo>
                  <a:lnTo>
                    <a:pt x="3010" y="46"/>
                  </a:lnTo>
                  <a:lnTo>
                    <a:pt x="2852" y="30"/>
                  </a:lnTo>
                  <a:lnTo>
                    <a:pt x="2693" y="17"/>
                  </a:lnTo>
                  <a:lnTo>
                    <a:pt x="2613" y="12"/>
                  </a:lnTo>
                  <a:lnTo>
                    <a:pt x="2533" y="8"/>
                  </a:lnTo>
                  <a:lnTo>
                    <a:pt x="2454" y="4"/>
                  </a:lnTo>
                  <a:lnTo>
                    <a:pt x="2374" y="2"/>
                  </a:lnTo>
                  <a:lnTo>
                    <a:pt x="2294" y="1"/>
                  </a:lnTo>
                  <a:lnTo>
                    <a:pt x="2214" y="0"/>
                  </a:lnTo>
                  <a:close/>
                </a:path>
              </a:pathLst>
            </a:custGeom>
            <a:solidFill>
              <a:srgbClr val="92C9E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3" name="Shape 10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04" name="Shape 104"/>
        <p:cNvGrpSpPr/>
        <p:nvPr/>
      </p:nvGrpSpPr>
      <p:grpSpPr>
        <a:xfrm>
          <a:off x="0" y="0"/>
          <a:ext cx="0" cy="0"/>
          <a:chOff x="0" y="0"/>
          <a:chExt cx="0" cy="0"/>
        </a:xfrm>
      </p:grpSpPr>
      <p:sp>
        <p:nvSpPr>
          <p:cNvPr id="105" name="Google Shape;105;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rtl="0" algn="ctr">
              <a:spcBef>
                <a:spcPts val="0"/>
              </a:spcBef>
              <a:spcAft>
                <a:spcPts val="0"/>
              </a:spcAft>
              <a:buSzPts val="1100"/>
              <a:buNone/>
              <a:defRPr sz="1800"/>
            </a:lvl2pPr>
            <a:lvl3pPr lvl="2" rtl="0" algn="ctr">
              <a:spcBef>
                <a:spcPts val="0"/>
              </a:spcBef>
              <a:spcAft>
                <a:spcPts val="0"/>
              </a:spcAft>
              <a:buSzPts val="1100"/>
              <a:buNone/>
              <a:defRPr sz="1800"/>
            </a:lvl3pPr>
            <a:lvl4pPr lvl="3" rtl="0" algn="ctr">
              <a:spcBef>
                <a:spcPts val="0"/>
              </a:spcBef>
              <a:spcAft>
                <a:spcPts val="0"/>
              </a:spcAft>
              <a:buSzPts val="1100"/>
              <a:buNone/>
              <a:defRPr sz="1800"/>
            </a:lvl4pPr>
            <a:lvl5pPr lvl="4" rtl="0" algn="ctr">
              <a:spcBef>
                <a:spcPts val="0"/>
              </a:spcBef>
              <a:spcAft>
                <a:spcPts val="0"/>
              </a:spcAft>
              <a:buSzPts val="1100"/>
              <a:buNone/>
              <a:defRPr sz="1800"/>
            </a:lvl5pPr>
            <a:lvl6pPr lvl="5" rtl="0" algn="ctr">
              <a:spcBef>
                <a:spcPts val="0"/>
              </a:spcBef>
              <a:spcAft>
                <a:spcPts val="0"/>
              </a:spcAft>
              <a:buSzPts val="1100"/>
              <a:buNone/>
              <a:defRPr sz="1800"/>
            </a:lvl6pPr>
            <a:lvl7pPr lvl="6" rtl="0" algn="ctr">
              <a:spcBef>
                <a:spcPts val="0"/>
              </a:spcBef>
              <a:spcAft>
                <a:spcPts val="0"/>
              </a:spcAft>
              <a:buSzPts val="1100"/>
              <a:buNone/>
              <a:defRPr sz="1800"/>
            </a:lvl7pPr>
            <a:lvl8pPr lvl="7" rtl="0" algn="ctr">
              <a:spcBef>
                <a:spcPts val="0"/>
              </a:spcBef>
              <a:spcAft>
                <a:spcPts val="0"/>
              </a:spcAft>
              <a:buSzPts val="1100"/>
              <a:buNone/>
              <a:defRPr sz="1800"/>
            </a:lvl8pPr>
            <a:lvl9pPr lvl="8" rtl="0" algn="ctr">
              <a:spcBef>
                <a:spcPts val="0"/>
              </a:spcBef>
              <a:spcAft>
                <a:spcPts val="0"/>
              </a:spcAft>
              <a:buSzPts val="1100"/>
              <a:buNone/>
              <a:defRPr sz="1800"/>
            </a:lvl9pPr>
          </a:lstStyle>
          <a:p/>
        </p:txBody>
      </p:sp>
      <p:sp>
        <p:nvSpPr>
          <p:cNvPr id="106" name="Google Shape;106;p8"/>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07" name="Shape 107"/>
        <p:cNvGrpSpPr/>
        <p:nvPr/>
      </p:nvGrpSpPr>
      <p:grpSpPr>
        <a:xfrm>
          <a:off x="0" y="0"/>
          <a:ext cx="0" cy="0"/>
          <a:chOff x="0" y="0"/>
          <a:chExt cx="0" cy="0"/>
        </a:xfrm>
      </p:grpSpPr>
      <p:sp>
        <p:nvSpPr>
          <p:cNvPr id="108" name="Google Shape;108;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rtl="0" algn="ctr">
              <a:spcBef>
                <a:spcPts val="0"/>
              </a:spcBef>
              <a:spcAft>
                <a:spcPts val="0"/>
              </a:spcAft>
              <a:buSzPts val="1100"/>
              <a:buNone/>
              <a:defRPr sz="1800"/>
            </a:lvl2pPr>
            <a:lvl3pPr lvl="2" rtl="0" algn="ctr">
              <a:spcBef>
                <a:spcPts val="0"/>
              </a:spcBef>
              <a:spcAft>
                <a:spcPts val="0"/>
              </a:spcAft>
              <a:buSzPts val="1100"/>
              <a:buNone/>
              <a:defRPr sz="1800"/>
            </a:lvl3pPr>
            <a:lvl4pPr lvl="3" rtl="0" algn="ctr">
              <a:spcBef>
                <a:spcPts val="0"/>
              </a:spcBef>
              <a:spcAft>
                <a:spcPts val="0"/>
              </a:spcAft>
              <a:buSzPts val="1100"/>
              <a:buNone/>
              <a:defRPr sz="1800"/>
            </a:lvl4pPr>
            <a:lvl5pPr lvl="4" rtl="0" algn="ctr">
              <a:spcBef>
                <a:spcPts val="0"/>
              </a:spcBef>
              <a:spcAft>
                <a:spcPts val="0"/>
              </a:spcAft>
              <a:buSzPts val="1100"/>
              <a:buNone/>
              <a:defRPr sz="1800"/>
            </a:lvl5pPr>
            <a:lvl6pPr lvl="5" rtl="0" algn="ctr">
              <a:spcBef>
                <a:spcPts val="0"/>
              </a:spcBef>
              <a:spcAft>
                <a:spcPts val="0"/>
              </a:spcAft>
              <a:buSzPts val="1100"/>
              <a:buNone/>
              <a:defRPr sz="1800"/>
            </a:lvl6pPr>
            <a:lvl7pPr lvl="6" rtl="0" algn="ctr">
              <a:spcBef>
                <a:spcPts val="0"/>
              </a:spcBef>
              <a:spcAft>
                <a:spcPts val="0"/>
              </a:spcAft>
              <a:buSzPts val="1100"/>
              <a:buNone/>
              <a:defRPr sz="1800"/>
            </a:lvl7pPr>
            <a:lvl8pPr lvl="7" rtl="0" algn="ctr">
              <a:spcBef>
                <a:spcPts val="0"/>
              </a:spcBef>
              <a:spcAft>
                <a:spcPts val="0"/>
              </a:spcAft>
              <a:buSzPts val="1100"/>
              <a:buNone/>
              <a:defRPr sz="1800"/>
            </a:lvl8pPr>
            <a:lvl9pPr lvl="8" rtl="0" algn="ctr">
              <a:spcBef>
                <a:spcPts val="0"/>
              </a:spcBef>
              <a:spcAft>
                <a:spcPts val="0"/>
              </a:spcAft>
              <a:buSzPts val="1100"/>
              <a:buNone/>
              <a:defRPr sz="1800"/>
            </a:lvl9pPr>
          </a:lstStyle>
          <a:p/>
        </p:txBody>
      </p:sp>
      <p:sp>
        <p:nvSpPr>
          <p:cNvPr id="109" name="Google Shape;109;p9"/>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9"/>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91551"/>
            <a:ext cx="7886700" cy="13257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a:buNone/>
              <a:defRPr b="0" i="0" sz="3300" u="none" cap="none" strike="noStrike">
                <a:solidFill>
                  <a:schemeClr val="dk1"/>
                </a:solidFill>
                <a:latin typeface="Open Sans"/>
                <a:ea typeface="Open Sans"/>
                <a:cs typeface="Open Sans"/>
                <a:sym typeface="Open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 name="Google Shape;11;p1"/>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2" name="Google Shape;12;p1"/>
          <p:cNvPicPr preferRelativeResize="0"/>
          <p:nvPr/>
        </p:nvPicPr>
        <p:blipFill rotWithShape="1">
          <a:blip r:embed="rId1">
            <a:alphaModFix/>
          </a:blip>
          <a:srcRect b="0" l="0" r="0" t="0"/>
          <a:stretch/>
        </p:blipFill>
        <p:spPr>
          <a:xfrm>
            <a:off x="290147" y="158411"/>
            <a:ext cx="2700000" cy="10949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online.fpmariarosamolas.com/fp-online-smix" TargetMode="External"/><Relationship Id="rId4" Type="http://schemas.openxmlformats.org/officeDocument/2006/relationships/image" Target="../media/image16.png"/><Relationship Id="rId5" Type="http://schemas.openxmlformats.org/officeDocument/2006/relationships/hyperlink" Target="https://www.academica.school/" TargetMode="External"/><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10"/>
          <p:cNvSpPr txBox="1"/>
          <p:nvPr>
            <p:ph type="title"/>
          </p:nvPr>
        </p:nvSpPr>
        <p:spPr>
          <a:xfrm>
            <a:off x="769475" y="3768313"/>
            <a:ext cx="8229600" cy="3267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Calibri"/>
              <a:buNone/>
            </a:pPr>
            <a:r>
              <a:rPr b="0" i="0" lang="ca" sz="4000" u="none" cap="none" strike="noStrike">
                <a:solidFill>
                  <a:srgbClr val="000000"/>
                </a:solidFill>
                <a:latin typeface="Calibri"/>
                <a:ea typeface="Calibri"/>
                <a:cs typeface="Calibri"/>
                <a:sym typeface="Calibri"/>
              </a:rPr>
              <a:t>ORIENTACIÓ ACADÈMICA</a:t>
            </a:r>
            <a:br>
              <a:rPr b="0" i="0" lang="ca" sz="4000" u="none" cap="none" strike="noStrike">
                <a:solidFill>
                  <a:srgbClr val="000000"/>
                </a:solidFill>
                <a:latin typeface="Calibri"/>
                <a:ea typeface="Calibri"/>
                <a:cs typeface="Calibri"/>
                <a:sym typeface="Calibri"/>
              </a:rPr>
            </a:br>
            <a:r>
              <a:rPr b="0" i="0" lang="ca" sz="4000" u="none" cap="none" strike="noStrike">
                <a:solidFill>
                  <a:srgbClr val="000000"/>
                </a:solidFill>
                <a:latin typeface="Calibri"/>
                <a:ea typeface="Calibri"/>
                <a:cs typeface="Calibri"/>
                <a:sym typeface="Calibri"/>
              </a:rPr>
              <a:t>CC Nostra Sra. de la Consolació</a:t>
            </a:r>
            <a:endParaRPr/>
          </a:p>
        </p:txBody>
      </p:sp>
      <p:sp>
        <p:nvSpPr>
          <p:cNvPr id="117" name="Google Shape;117;p10"/>
          <p:cNvSpPr/>
          <p:nvPr/>
        </p:nvSpPr>
        <p:spPr>
          <a:xfrm>
            <a:off x="0" y="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18" name="Google Shape;118;p10"/>
          <p:cNvPicPr preferRelativeResize="0"/>
          <p:nvPr/>
        </p:nvPicPr>
        <p:blipFill rotWithShape="1">
          <a:blip r:embed="rId3">
            <a:alphaModFix/>
          </a:blip>
          <a:srcRect b="32573" l="0" r="0" t="0"/>
          <a:stretch/>
        </p:blipFill>
        <p:spPr>
          <a:xfrm>
            <a:off x="0" y="1511699"/>
            <a:ext cx="9144000" cy="2256625"/>
          </a:xfrm>
          <a:prstGeom prst="rect">
            <a:avLst/>
          </a:prstGeom>
          <a:noFill/>
          <a:ln>
            <a:noFill/>
          </a:ln>
        </p:spPr>
      </p:pic>
      <p:sp>
        <p:nvSpPr>
          <p:cNvPr id="119" name="Google Shape;119;p10"/>
          <p:cNvSpPr/>
          <p:nvPr/>
        </p:nvSpPr>
        <p:spPr>
          <a:xfrm>
            <a:off x="1253750" y="6431750"/>
            <a:ext cx="6419100" cy="213000"/>
          </a:xfrm>
          <a:prstGeom prst="rect">
            <a:avLst/>
          </a:prstGeom>
          <a:solidFill>
            <a:srgbClr val="1C75B6"/>
          </a:solidFill>
          <a:ln cap="flat" cmpd="sng" w="9525">
            <a:solidFill>
              <a:srgbClr val="0C72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9"/>
          <p:cNvSpPr txBox="1"/>
          <p:nvPr/>
        </p:nvSpPr>
        <p:spPr>
          <a:xfrm>
            <a:off x="1898025" y="1557825"/>
            <a:ext cx="5669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ca" sz="1600"/>
              <a:t>MATÈRIES COMUNS PER A TOTS ELS BATXILLERATS</a:t>
            </a:r>
            <a:endParaRPr b="1" sz="1600"/>
          </a:p>
        </p:txBody>
      </p:sp>
      <p:sp>
        <p:nvSpPr>
          <p:cNvPr id="210" name="Google Shape;210;p19"/>
          <p:cNvSpPr/>
          <p:nvPr/>
        </p:nvSpPr>
        <p:spPr>
          <a:xfrm>
            <a:off x="394125" y="2522475"/>
            <a:ext cx="3882900" cy="372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
          <p:cNvSpPr/>
          <p:nvPr/>
        </p:nvSpPr>
        <p:spPr>
          <a:xfrm>
            <a:off x="5092250" y="2624950"/>
            <a:ext cx="3882900" cy="372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p:nvPr/>
        </p:nvSpPr>
        <p:spPr>
          <a:xfrm>
            <a:off x="3941375" y="2522475"/>
            <a:ext cx="1602900" cy="735900"/>
          </a:xfrm>
          <a:prstGeom prst="curvedDownArrow">
            <a:avLst>
              <a:gd fmla="val 25000" name="adj1"/>
              <a:gd fmla="val 50000" name="adj2"/>
              <a:gd fmla="val 25000" name="adj3"/>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95B3D7"/>
              </a:highlight>
            </a:endParaRPr>
          </a:p>
        </p:txBody>
      </p:sp>
      <p:sp>
        <p:nvSpPr>
          <p:cNvPr id="213" name="Google Shape;213;p19"/>
          <p:cNvSpPr txBox="1"/>
          <p:nvPr/>
        </p:nvSpPr>
        <p:spPr>
          <a:xfrm>
            <a:off x="519525" y="3429000"/>
            <a:ext cx="3757500" cy="21471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SzPts val="1500"/>
              <a:buChar char="●"/>
            </a:pPr>
            <a:r>
              <a:rPr lang="ca" sz="1500"/>
              <a:t>Llengua catalana i literatura I</a:t>
            </a:r>
            <a:endParaRPr sz="1500"/>
          </a:p>
          <a:p>
            <a:pPr indent="-323850" lvl="0" marL="457200" rtl="0" algn="l">
              <a:lnSpc>
                <a:spcPct val="150000"/>
              </a:lnSpc>
              <a:spcBef>
                <a:spcPts val="0"/>
              </a:spcBef>
              <a:spcAft>
                <a:spcPts val="0"/>
              </a:spcAft>
              <a:buSzPts val="1500"/>
              <a:buChar char="●"/>
            </a:pPr>
            <a:r>
              <a:rPr lang="ca" sz="1500"/>
              <a:t>Llengua castellana i </a:t>
            </a:r>
            <a:r>
              <a:rPr lang="ca" sz="1500">
                <a:solidFill>
                  <a:schemeClr val="dk1"/>
                </a:solidFill>
              </a:rPr>
              <a:t>l</a:t>
            </a:r>
            <a:r>
              <a:rPr lang="ca" sz="1500"/>
              <a:t>iteratura I</a:t>
            </a:r>
            <a:endParaRPr sz="1500"/>
          </a:p>
          <a:p>
            <a:pPr indent="-323850" lvl="0" marL="457200" rtl="0" algn="l">
              <a:lnSpc>
                <a:spcPct val="150000"/>
              </a:lnSpc>
              <a:spcBef>
                <a:spcPts val="0"/>
              </a:spcBef>
              <a:spcAft>
                <a:spcPts val="0"/>
              </a:spcAft>
              <a:buSzPts val="1500"/>
              <a:buChar char="●"/>
            </a:pPr>
            <a:r>
              <a:rPr lang="ca" sz="1500"/>
              <a:t>Llengua Estrangera (Anglès) I</a:t>
            </a:r>
            <a:endParaRPr sz="1500"/>
          </a:p>
          <a:p>
            <a:pPr indent="-323850" lvl="0" marL="457200" rtl="0" algn="l">
              <a:lnSpc>
                <a:spcPct val="150000"/>
              </a:lnSpc>
              <a:spcBef>
                <a:spcPts val="0"/>
              </a:spcBef>
              <a:spcAft>
                <a:spcPts val="0"/>
              </a:spcAft>
              <a:buSzPts val="1500"/>
              <a:buChar char="●"/>
            </a:pPr>
            <a:r>
              <a:rPr lang="ca" sz="1500"/>
              <a:t>Filosofia</a:t>
            </a:r>
            <a:endParaRPr sz="1500"/>
          </a:p>
          <a:p>
            <a:pPr indent="-323850" lvl="0" marL="457200" rtl="0" algn="l">
              <a:lnSpc>
                <a:spcPct val="150000"/>
              </a:lnSpc>
              <a:spcBef>
                <a:spcPts val="0"/>
              </a:spcBef>
              <a:spcAft>
                <a:spcPts val="0"/>
              </a:spcAft>
              <a:buSzPts val="1500"/>
              <a:buChar char="●"/>
            </a:pPr>
            <a:r>
              <a:rPr lang="ca" sz="1500"/>
              <a:t>Educació Física</a:t>
            </a:r>
            <a:endParaRPr sz="1500"/>
          </a:p>
          <a:p>
            <a:pPr indent="-323850" lvl="0" marL="457200" rtl="0" algn="l">
              <a:lnSpc>
                <a:spcPct val="150000"/>
              </a:lnSpc>
              <a:spcBef>
                <a:spcPts val="0"/>
              </a:spcBef>
              <a:spcAft>
                <a:spcPts val="0"/>
              </a:spcAft>
              <a:buSzPts val="1500"/>
              <a:buChar char="●"/>
            </a:pPr>
            <a:r>
              <a:rPr lang="ca" sz="1500"/>
              <a:t>Treball de recerca de batxillerat I</a:t>
            </a:r>
            <a:endParaRPr sz="1500"/>
          </a:p>
        </p:txBody>
      </p:sp>
      <p:sp>
        <p:nvSpPr>
          <p:cNvPr id="214" name="Google Shape;214;p19"/>
          <p:cNvSpPr txBox="1"/>
          <p:nvPr/>
        </p:nvSpPr>
        <p:spPr>
          <a:xfrm>
            <a:off x="1691775" y="2890350"/>
            <a:ext cx="12876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a"/>
              <a:t>   </a:t>
            </a:r>
            <a:r>
              <a:rPr b="1" lang="ca"/>
              <a:t>1r CURS</a:t>
            </a:r>
            <a:endParaRPr b="1"/>
          </a:p>
        </p:txBody>
      </p:sp>
      <p:sp>
        <p:nvSpPr>
          <p:cNvPr id="215" name="Google Shape;215;p19"/>
          <p:cNvSpPr txBox="1"/>
          <p:nvPr/>
        </p:nvSpPr>
        <p:spPr>
          <a:xfrm>
            <a:off x="6279825" y="2890350"/>
            <a:ext cx="12876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a"/>
              <a:t>   2n CURS</a:t>
            </a:r>
            <a:endParaRPr b="1"/>
          </a:p>
        </p:txBody>
      </p:sp>
      <p:sp>
        <p:nvSpPr>
          <p:cNvPr id="216" name="Google Shape;216;p19"/>
          <p:cNvSpPr txBox="1"/>
          <p:nvPr/>
        </p:nvSpPr>
        <p:spPr>
          <a:xfrm>
            <a:off x="5181800" y="3429000"/>
            <a:ext cx="3757500" cy="21471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SzPts val="1500"/>
              <a:buChar char="●"/>
            </a:pPr>
            <a:r>
              <a:rPr lang="ca" sz="1500"/>
              <a:t>Llengua catalana i literatura II</a:t>
            </a:r>
            <a:endParaRPr sz="1500"/>
          </a:p>
          <a:p>
            <a:pPr indent="-323850" lvl="0" marL="457200" rtl="0" algn="l">
              <a:lnSpc>
                <a:spcPct val="150000"/>
              </a:lnSpc>
              <a:spcBef>
                <a:spcPts val="0"/>
              </a:spcBef>
              <a:spcAft>
                <a:spcPts val="0"/>
              </a:spcAft>
              <a:buSzPts val="1500"/>
              <a:buChar char="●"/>
            </a:pPr>
            <a:r>
              <a:rPr lang="ca" sz="1500"/>
              <a:t>Llengua castellana i </a:t>
            </a:r>
            <a:r>
              <a:rPr lang="ca" sz="1500">
                <a:solidFill>
                  <a:schemeClr val="dk1"/>
                </a:solidFill>
              </a:rPr>
              <a:t>l</a:t>
            </a:r>
            <a:r>
              <a:rPr lang="ca" sz="1500"/>
              <a:t>iteratura II</a:t>
            </a:r>
            <a:endParaRPr sz="1500"/>
          </a:p>
          <a:p>
            <a:pPr indent="-323850" lvl="0" marL="457200" rtl="0" algn="l">
              <a:lnSpc>
                <a:spcPct val="150000"/>
              </a:lnSpc>
              <a:spcBef>
                <a:spcPts val="0"/>
              </a:spcBef>
              <a:spcAft>
                <a:spcPts val="0"/>
              </a:spcAft>
              <a:buSzPts val="1500"/>
              <a:buChar char="●"/>
            </a:pPr>
            <a:r>
              <a:rPr lang="ca" sz="1500"/>
              <a:t>Llengua Estrangera (Anglès) II</a:t>
            </a:r>
            <a:endParaRPr sz="1500"/>
          </a:p>
          <a:p>
            <a:pPr indent="-323850" lvl="0" marL="457200" rtl="0" algn="l">
              <a:lnSpc>
                <a:spcPct val="150000"/>
              </a:lnSpc>
              <a:spcBef>
                <a:spcPts val="0"/>
              </a:spcBef>
              <a:spcAft>
                <a:spcPts val="0"/>
              </a:spcAft>
              <a:buSzPts val="1500"/>
              <a:buChar char="●"/>
            </a:pPr>
            <a:r>
              <a:rPr lang="ca" sz="1500"/>
              <a:t>Història de la Filosofia</a:t>
            </a:r>
            <a:endParaRPr sz="1500"/>
          </a:p>
          <a:p>
            <a:pPr indent="-323850" lvl="0" marL="457200" rtl="0" algn="l">
              <a:lnSpc>
                <a:spcPct val="150000"/>
              </a:lnSpc>
              <a:spcBef>
                <a:spcPts val="0"/>
              </a:spcBef>
              <a:spcAft>
                <a:spcPts val="0"/>
              </a:spcAft>
              <a:buSzPts val="1500"/>
              <a:buChar char="●"/>
            </a:pPr>
            <a:r>
              <a:rPr lang="ca" sz="1500"/>
              <a:t>Història d’Espanya</a:t>
            </a:r>
            <a:endParaRPr sz="1500"/>
          </a:p>
          <a:p>
            <a:pPr indent="-323850" lvl="0" marL="457200" rtl="0" algn="l">
              <a:lnSpc>
                <a:spcPct val="150000"/>
              </a:lnSpc>
              <a:spcBef>
                <a:spcPts val="0"/>
              </a:spcBef>
              <a:spcAft>
                <a:spcPts val="0"/>
              </a:spcAft>
              <a:buSzPts val="1500"/>
              <a:buChar char="●"/>
            </a:pPr>
            <a:r>
              <a:rPr lang="ca" sz="1500"/>
              <a:t>Treball de recerca de batxillerat II</a:t>
            </a:r>
            <a:endParaRPr sz="1500"/>
          </a:p>
        </p:txBody>
      </p:sp>
      <p:sp>
        <p:nvSpPr>
          <p:cNvPr id="217" name="Google Shape;217;p19"/>
          <p:cNvSpPr/>
          <p:nvPr/>
        </p:nvSpPr>
        <p:spPr>
          <a:xfrm>
            <a:off x="4982163" y="415425"/>
            <a:ext cx="3882924" cy="608850"/>
          </a:xfrm>
          <a:prstGeom prst="flowChartTerminator">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txBox="1"/>
          <p:nvPr/>
        </p:nvSpPr>
        <p:spPr>
          <a:xfrm>
            <a:off x="5966475" y="481350"/>
            <a:ext cx="19143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a" sz="1900"/>
              <a:t>BATXILLERAT</a:t>
            </a:r>
            <a:endParaRPr b="1"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20"/>
          <p:cNvSpPr txBox="1"/>
          <p:nvPr>
            <p:ph type="title"/>
          </p:nvPr>
        </p:nvSpPr>
        <p:spPr>
          <a:xfrm>
            <a:off x="693300" y="1480275"/>
            <a:ext cx="8229600" cy="958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Calibri"/>
              <a:buNone/>
            </a:pPr>
            <a:r>
              <a:t/>
            </a:r>
            <a:endParaRPr b="1"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Calibri"/>
              <a:buNone/>
            </a:pPr>
            <a:r>
              <a:rPr b="1" i="0" lang="ca" sz="2100" u="none" cap="none" strike="noStrike">
                <a:solidFill>
                  <a:srgbClr val="000000"/>
                </a:solidFill>
                <a:latin typeface="Calibri"/>
                <a:ea typeface="Calibri"/>
                <a:cs typeface="Calibri"/>
                <a:sym typeface="Calibri"/>
              </a:rPr>
              <a:t>MODALITAT BATXILLERAT </a:t>
            </a:r>
            <a:r>
              <a:rPr b="1" lang="ca" sz="2100">
                <a:latin typeface="Calibri"/>
                <a:ea typeface="Calibri"/>
                <a:cs typeface="Calibri"/>
                <a:sym typeface="Calibri"/>
              </a:rPr>
              <a:t>TECNOLÒGIC</a:t>
            </a:r>
            <a:r>
              <a:rPr b="1" i="0" lang="ca" sz="2100" u="none" cap="none" strike="noStrike">
                <a:solidFill>
                  <a:srgbClr val="000000"/>
                </a:solidFill>
                <a:latin typeface="Calibri"/>
                <a:ea typeface="Calibri"/>
                <a:cs typeface="Calibri"/>
                <a:sym typeface="Calibri"/>
              </a:rPr>
              <a:t>  I </a:t>
            </a:r>
            <a:r>
              <a:rPr b="1" lang="ca" sz="2100">
                <a:latin typeface="Calibri"/>
                <a:ea typeface="Calibri"/>
                <a:cs typeface="Calibri"/>
                <a:sym typeface="Calibri"/>
              </a:rPr>
              <a:t>DE SALUT</a:t>
            </a:r>
            <a:endParaRPr b="1" sz="2100">
              <a:latin typeface="Calibri"/>
              <a:ea typeface="Calibri"/>
              <a:cs typeface="Calibri"/>
              <a:sym typeface="Calibri"/>
            </a:endParaRPr>
          </a:p>
          <a:p>
            <a:pPr indent="-311150" lvl="0" marL="457200" marR="0" rtl="0" algn="ctr">
              <a:lnSpc>
                <a:spcPct val="100000"/>
              </a:lnSpc>
              <a:spcBef>
                <a:spcPts val="0"/>
              </a:spcBef>
              <a:spcAft>
                <a:spcPts val="0"/>
              </a:spcAft>
              <a:buSzPts val="1300"/>
              <a:buFont typeface="Calibri"/>
              <a:buChar char="●"/>
            </a:pPr>
            <a:r>
              <a:rPr lang="ca" sz="1300">
                <a:latin typeface="Calibri"/>
                <a:ea typeface="Calibri"/>
                <a:cs typeface="Calibri"/>
                <a:sym typeface="Calibri"/>
              </a:rPr>
              <a:t>Enginyeries, Matemàtiques, Física, Química, Arquitectura, Biotecnologia…</a:t>
            </a:r>
            <a:endParaRPr sz="1300">
              <a:latin typeface="Calibri"/>
              <a:ea typeface="Calibri"/>
              <a:cs typeface="Calibri"/>
              <a:sym typeface="Calibri"/>
            </a:endParaRPr>
          </a:p>
          <a:p>
            <a:pPr indent="-317500" lvl="0" marL="457200" marR="0" rtl="0" algn="ctr">
              <a:lnSpc>
                <a:spcPct val="100000"/>
              </a:lnSpc>
              <a:spcBef>
                <a:spcPts val="0"/>
              </a:spcBef>
              <a:spcAft>
                <a:spcPts val="0"/>
              </a:spcAft>
              <a:buSzPts val="1400"/>
              <a:buFont typeface="Calibri"/>
              <a:buChar char="●"/>
            </a:pPr>
            <a:r>
              <a:rPr lang="ca" sz="1300">
                <a:latin typeface="Calibri"/>
                <a:ea typeface="Calibri"/>
                <a:cs typeface="Calibri"/>
                <a:sym typeface="Calibri"/>
              </a:rPr>
              <a:t>Fisioteràpia, Enfermería, Medicina, Psicologia, Ciències   Mediambientals, Ciències de l’activitat física i de l’esport.</a:t>
            </a:r>
            <a:br>
              <a:rPr b="0" i="0" lang="ca" sz="2200" u="none" cap="none" strike="noStrike">
                <a:solidFill>
                  <a:srgbClr val="000000"/>
                </a:solidFill>
                <a:latin typeface="Calibri"/>
                <a:ea typeface="Calibri"/>
                <a:cs typeface="Calibri"/>
                <a:sym typeface="Calibri"/>
              </a:rPr>
            </a:br>
            <a:endParaRPr b="0" i="0" sz="2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Calibri"/>
              <a:buNone/>
            </a:pPr>
            <a:r>
              <a:rPr b="1" i="0" lang="ca" sz="1600" u="none" cap="none" strike="noStrike">
                <a:solidFill>
                  <a:srgbClr val="000000"/>
                </a:solidFill>
                <a:latin typeface="Calibri"/>
                <a:ea typeface="Calibri"/>
                <a:cs typeface="Calibri"/>
                <a:sym typeface="Calibri"/>
              </a:rPr>
              <a:t>MATÈRIES DE MODALITAT</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Calibri"/>
              <a:buNone/>
            </a:pPr>
            <a:r>
              <a:t/>
            </a:r>
            <a:endParaRPr b="1" sz="1600">
              <a:latin typeface="Calibri"/>
              <a:ea typeface="Calibri"/>
              <a:cs typeface="Calibri"/>
              <a:sym typeface="Calibri"/>
            </a:endParaRPr>
          </a:p>
        </p:txBody>
      </p:sp>
      <p:sp>
        <p:nvSpPr>
          <p:cNvPr id="225" name="Google Shape;225;p20"/>
          <p:cNvSpPr txBox="1"/>
          <p:nvPr>
            <p:ph idx="1" type="body"/>
          </p:nvPr>
        </p:nvSpPr>
        <p:spPr>
          <a:xfrm>
            <a:off x="4763000" y="2886975"/>
            <a:ext cx="4159800" cy="3692700"/>
          </a:xfrm>
          <a:prstGeom prst="rect">
            <a:avLst/>
          </a:prstGeom>
          <a:solidFill>
            <a:srgbClr val="D9EAD3"/>
          </a:solidFill>
          <a:ln cap="flat" cmpd="sng" w="38100">
            <a:solidFill>
              <a:srgbClr val="38761D"/>
            </a:solidFill>
            <a:prstDash val="solid"/>
            <a:miter lim="800000"/>
            <a:headEnd len="sm" w="sm" type="none"/>
            <a:tailEnd len="sm" w="sm" type="none"/>
          </a:ln>
        </p:spPr>
        <p:txBody>
          <a:bodyPr anchorCtr="0" anchor="t" bIns="45700" lIns="91425" spcFirstLastPara="1" rIns="91425" wrap="square" tIns="45700">
            <a:noAutofit/>
          </a:bodyPr>
          <a:lstStyle/>
          <a:p>
            <a:pPr indent="-361950" lvl="0" marL="457200" rtl="0" algn="ctr">
              <a:lnSpc>
                <a:spcPct val="150000"/>
              </a:lnSpc>
              <a:spcBef>
                <a:spcPts val="0"/>
              </a:spcBef>
              <a:spcAft>
                <a:spcPts val="0"/>
              </a:spcAft>
              <a:buClr>
                <a:schemeClr val="dk1"/>
              </a:buClr>
              <a:buSzPts val="2100"/>
              <a:buChar char="❖"/>
            </a:pPr>
            <a:r>
              <a:rPr b="1" lang="ca" sz="2100">
                <a:solidFill>
                  <a:schemeClr val="dk1"/>
                </a:solidFill>
              </a:rPr>
              <a:t>2n</a:t>
            </a:r>
            <a:r>
              <a:rPr b="1" lang="ca" sz="2100">
                <a:solidFill>
                  <a:schemeClr val="dk1"/>
                </a:solidFill>
              </a:rPr>
              <a:t> Curs</a:t>
            </a:r>
            <a:endParaRPr b="1" sz="2100">
              <a:solidFill>
                <a:schemeClr val="dk1"/>
              </a:solidFill>
            </a:endParaRPr>
          </a:p>
          <a:p>
            <a:pPr indent="-342900" lvl="0" marL="457200" rtl="0" algn="l">
              <a:lnSpc>
                <a:spcPct val="150000"/>
              </a:lnSpc>
              <a:spcBef>
                <a:spcPts val="0"/>
              </a:spcBef>
              <a:spcAft>
                <a:spcPts val="0"/>
              </a:spcAft>
              <a:buClr>
                <a:schemeClr val="dk1"/>
              </a:buClr>
              <a:buSzPts val="1800"/>
              <a:buChar char="➔"/>
            </a:pPr>
            <a:r>
              <a:rPr b="1" lang="ca" sz="1800">
                <a:solidFill>
                  <a:schemeClr val="dk1"/>
                </a:solidFill>
              </a:rPr>
              <a:t>Obligatòria: </a:t>
            </a:r>
            <a:r>
              <a:rPr lang="ca" sz="1600">
                <a:solidFill>
                  <a:schemeClr val="dk1"/>
                </a:solidFill>
              </a:rPr>
              <a:t>Matemàtiques II</a:t>
            </a:r>
            <a:endParaRPr sz="1600">
              <a:solidFill>
                <a:schemeClr val="dk1"/>
              </a:solidFill>
            </a:endParaRPr>
          </a:p>
          <a:p>
            <a:pPr indent="-342900" lvl="0" marL="457200" rtl="0" algn="l">
              <a:lnSpc>
                <a:spcPct val="150000"/>
              </a:lnSpc>
              <a:spcBef>
                <a:spcPts val="0"/>
              </a:spcBef>
              <a:spcAft>
                <a:spcPts val="0"/>
              </a:spcAft>
              <a:buClr>
                <a:schemeClr val="dk1"/>
              </a:buClr>
              <a:buSzPts val="1800"/>
              <a:buChar char="➔"/>
            </a:pPr>
            <a:r>
              <a:rPr b="1" lang="ca" sz="1800">
                <a:solidFill>
                  <a:schemeClr val="dk1"/>
                </a:solidFill>
              </a:rPr>
              <a:t>2 a Escollir:</a:t>
            </a:r>
            <a:endParaRPr b="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457200" lvl="0" marL="0" marR="0" rtl="0" algn="l">
              <a:lnSpc>
                <a:spcPct val="90000"/>
              </a:lnSpc>
              <a:spcBef>
                <a:spcPts val="300"/>
              </a:spcBef>
              <a:spcAft>
                <a:spcPts val="0"/>
              </a:spcAft>
              <a:buClr>
                <a:srgbClr val="000000"/>
              </a:buClr>
              <a:buSzPts val="1600"/>
              <a:buFont typeface="Calibri"/>
              <a:buNone/>
            </a:pPr>
            <a:r>
              <a:t/>
            </a:r>
            <a:endParaRPr/>
          </a:p>
        </p:txBody>
      </p:sp>
      <p:sp>
        <p:nvSpPr>
          <p:cNvPr id="226" name="Google Shape;226;p20"/>
          <p:cNvSpPr txBox="1"/>
          <p:nvPr/>
        </p:nvSpPr>
        <p:spPr>
          <a:xfrm>
            <a:off x="270575" y="2886975"/>
            <a:ext cx="4221900" cy="3692700"/>
          </a:xfrm>
          <a:prstGeom prst="rect">
            <a:avLst/>
          </a:prstGeom>
          <a:solidFill>
            <a:srgbClr val="FCE5CD"/>
          </a:solidFill>
          <a:ln cap="flat" cmpd="sng" w="38100">
            <a:solidFill>
              <a:srgbClr val="E06666"/>
            </a:solidFill>
            <a:prstDash val="solid"/>
            <a:miter lim="8000"/>
            <a:headEnd len="sm" w="sm" type="none"/>
            <a:tailEnd len="sm" w="sm" type="none"/>
          </a:ln>
        </p:spPr>
        <p:txBody>
          <a:bodyPr anchorCtr="0" anchor="t" bIns="91425" lIns="91425" spcFirstLastPara="1" rIns="91425" wrap="square" tIns="91425">
            <a:spAutoFit/>
          </a:bodyPr>
          <a:lstStyle/>
          <a:p>
            <a:pPr indent="-361950" lvl="0" marL="457200" rtl="0" algn="ctr">
              <a:lnSpc>
                <a:spcPct val="150000"/>
              </a:lnSpc>
              <a:spcBef>
                <a:spcPts val="0"/>
              </a:spcBef>
              <a:spcAft>
                <a:spcPts val="0"/>
              </a:spcAft>
              <a:buSzPts val="2100"/>
              <a:buChar char="❖"/>
            </a:pPr>
            <a:r>
              <a:rPr b="1" lang="ca" sz="2100"/>
              <a:t>1r Curs</a:t>
            </a:r>
            <a:endParaRPr b="1" sz="2100"/>
          </a:p>
          <a:p>
            <a:pPr indent="-342900" lvl="0" marL="457200" rtl="0" algn="l">
              <a:lnSpc>
                <a:spcPct val="150000"/>
              </a:lnSpc>
              <a:spcBef>
                <a:spcPts val="0"/>
              </a:spcBef>
              <a:spcAft>
                <a:spcPts val="0"/>
              </a:spcAft>
              <a:buSzPts val="1800"/>
              <a:buChar char="➔"/>
            </a:pPr>
            <a:r>
              <a:rPr b="1" lang="ca" sz="1800"/>
              <a:t>Obligatòria:</a:t>
            </a:r>
            <a:r>
              <a:rPr b="1" lang="ca" sz="1600"/>
              <a:t> </a:t>
            </a:r>
            <a:r>
              <a:rPr lang="ca" sz="1600"/>
              <a:t>Matemàtiques I</a:t>
            </a:r>
            <a:endParaRPr sz="1600"/>
          </a:p>
          <a:p>
            <a:pPr indent="-342900" lvl="0" marL="457200" rtl="0" algn="l">
              <a:lnSpc>
                <a:spcPct val="150000"/>
              </a:lnSpc>
              <a:spcBef>
                <a:spcPts val="0"/>
              </a:spcBef>
              <a:spcAft>
                <a:spcPts val="0"/>
              </a:spcAft>
              <a:buSzPts val="1800"/>
              <a:buChar char="➔"/>
            </a:pPr>
            <a:r>
              <a:rPr b="1" lang="ca" sz="1800"/>
              <a:t>2 a Escollir:</a:t>
            </a:r>
            <a:endParaRPr b="1" sz="1800"/>
          </a:p>
          <a:p>
            <a:pPr indent="0" lvl="0" marL="0" rtl="0" algn="l">
              <a:lnSpc>
                <a:spcPct val="150000"/>
              </a:lnSpc>
              <a:spcBef>
                <a:spcPts val="0"/>
              </a:spcBef>
              <a:spcAft>
                <a:spcPts val="0"/>
              </a:spcAft>
              <a:buNone/>
            </a:pPr>
            <a:r>
              <a:t/>
            </a:r>
            <a:endParaRPr b="1" sz="1800"/>
          </a:p>
          <a:p>
            <a:pPr indent="0" lvl="0" marL="0" rtl="0" algn="l">
              <a:lnSpc>
                <a:spcPct val="150000"/>
              </a:lnSpc>
              <a:spcBef>
                <a:spcPts val="0"/>
              </a:spcBef>
              <a:spcAft>
                <a:spcPts val="0"/>
              </a:spcAft>
              <a:buNone/>
            </a:pPr>
            <a:r>
              <a:t/>
            </a:r>
            <a:endParaRPr b="1" sz="1800"/>
          </a:p>
          <a:p>
            <a:pPr indent="0" lvl="0" marL="0" rtl="0" algn="l">
              <a:lnSpc>
                <a:spcPct val="150000"/>
              </a:lnSpc>
              <a:spcBef>
                <a:spcPts val="0"/>
              </a:spcBef>
              <a:spcAft>
                <a:spcPts val="0"/>
              </a:spcAft>
              <a:buNone/>
            </a:pPr>
            <a:r>
              <a:t/>
            </a:r>
            <a:endParaRPr b="1" sz="1800"/>
          </a:p>
          <a:p>
            <a:pPr indent="0" lvl="0" marL="0" rtl="0" algn="l">
              <a:lnSpc>
                <a:spcPct val="150000"/>
              </a:lnSpc>
              <a:spcBef>
                <a:spcPts val="0"/>
              </a:spcBef>
              <a:spcAft>
                <a:spcPts val="0"/>
              </a:spcAft>
              <a:buNone/>
            </a:pPr>
            <a:r>
              <a:t/>
            </a:r>
            <a:endParaRPr b="1" sz="1800"/>
          </a:p>
          <a:p>
            <a:pPr indent="0" lvl="0" marL="0" rtl="0" algn="l">
              <a:lnSpc>
                <a:spcPct val="115000"/>
              </a:lnSpc>
              <a:spcBef>
                <a:spcPts val="0"/>
              </a:spcBef>
              <a:spcAft>
                <a:spcPts val="0"/>
              </a:spcAft>
              <a:buNone/>
            </a:pPr>
            <a:r>
              <a:t/>
            </a:r>
            <a:endParaRPr sz="1600"/>
          </a:p>
          <a:p>
            <a:pPr indent="0" lvl="0" marL="0" rtl="0" algn="l">
              <a:lnSpc>
                <a:spcPct val="150000"/>
              </a:lnSpc>
              <a:spcBef>
                <a:spcPts val="0"/>
              </a:spcBef>
              <a:spcAft>
                <a:spcPts val="0"/>
              </a:spcAft>
              <a:buNone/>
            </a:pPr>
            <a:r>
              <a:t/>
            </a:r>
            <a:endParaRPr sz="1600"/>
          </a:p>
        </p:txBody>
      </p:sp>
      <p:sp>
        <p:nvSpPr>
          <p:cNvPr id="227" name="Google Shape;227;p20"/>
          <p:cNvSpPr txBox="1"/>
          <p:nvPr/>
        </p:nvSpPr>
        <p:spPr>
          <a:xfrm>
            <a:off x="376025" y="4252825"/>
            <a:ext cx="4011000" cy="1908600"/>
          </a:xfrm>
          <a:prstGeom prst="rect">
            <a:avLst/>
          </a:prstGeom>
          <a:solidFill>
            <a:srgbClr val="FCE5CD"/>
          </a:solid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Char char="●"/>
            </a:pPr>
            <a:r>
              <a:rPr lang="ca" sz="1600">
                <a:solidFill>
                  <a:schemeClr val="dk1"/>
                </a:solidFill>
              </a:rPr>
              <a:t>Biologia, Geologia i Ciències Ambientals.</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ca" sz="1600">
                <a:solidFill>
                  <a:schemeClr val="dk1"/>
                </a:solidFill>
              </a:rPr>
              <a:t>Tecnologia i Enginyeria I</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ca" sz="1600">
                <a:solidFill>
                  <a:schemeClr val="dk1"/>
                </a:solidFill>
              </a:rPr>
              <a:t>Dibuix Tècnic I</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ca" sz="1600">
                <a:solidFill>
                  <a:schemeClr val="dk1"/>
                </a:solidFill>
              </a:rPr>
              <a:t>Física i Química.</a:t>
            </a:r>
            <a:endParaRPr sz="1600">
              <a:solidFill>
                <a:schemeClr val="dk1"/>
              </a:solidFill>
            </a:endParaRPr>
          </a:p>
        </p:txBody>
      </p:sp>
      <p:sp>
        <p:nvSpPr>
          <p:cNvPr id="228" name="Google Shape;228;p20"/>
          <p:cNvSpPr txBox="1"/>
          <p:nvPr/>
        </p:nvSpPr>
        <p:spPr>
          <a:xfrm>
            <a:off x="4880650" y="4468475"/>
            <a:ext cx="3760200" cy="1847100"/>
          </a:xfrm>
          <a:prstGeom prst="rect">
            <a:avLst/>
          </a:prstGeom>
          <a:solidFill>
            <a:srgbClr val="D9EAD3"/>
          </a:solid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Char char="●"/>
            </a:pPr>
            <a:r>
              <a:rPr lang="ca" sz="1600">
                <a:solidFill>
                  <a:schemeClr val="dk1"/>
                </a:solidFill>
              </a:rPr>
              <a:t>Geologia i Ciències Ambientals.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Biologia</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Tecnologia i Enginyeria II</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Dibuix Tècnic II</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Física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Química.</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21"/>
          <p:cNvSpPr txBox="1"/>
          <p:nvPr>
            <p:ph type="title"/>
          </p:nvPr>
        </p:nvSpPr>
        <p:spPr>
          <a:xfrm>
            <a:off x="-125350" y="1323250"/>
            <a:ext cx="9400800" cy="1064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t/>
            </a:r>
            <a:endParaRPr b="1"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Calibri"/>
              <a:buNone/>
            </a:pPr>
            <a:r>
              <a:t/>
            </a:r>
            <a:endParaRPr b="1"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Calibri"/>
              <a:buNone/>
            </a:pPr>
            <a:r>
              <a:t/>
            </a:r>
            <a:endParaRPr b="1"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Calibri"/>
              <a:buNone/>
            </a:pPr>
            <a:r>
              <a:rPr b="1" i="0" lang="ca" sz="2100" u="none" cap="none" strike="noStrike">
                <a:solidFill>
                  <a:srgbClr val="000000"/>
                </a:solidFill>
                <a:latin typeface="Calibri"/>
                <a:ea typeface="Calibri"/>
                <a:cs typeface="Calibri"/>
                <a:sym typeface="Calibri"/>
              </a:rPr>
              <a:t>MODALITAT BATXILLERAT DE CIÈNCIES </a:t>
            </a:r>
            <a:r>
              <a:rPr b="1" lang="ca" sz="2100">
                <a:latin typeface="Calibri"/>
                <a:ea typeface="Calibri"/>
                <a:cs typeface="Calibri"/>
                <a:sym typeface="Calibri"/>
              </a:rPr>
              <a:t>SOCIALS I HUMANITATS</a:t>
            </a:r>
            <a:endParaRPr b="1" sz="2100">
              <a:latin typeface="Calibri"/>
              <a:ea typeface="Calibri"/>
              <a:cs typeface="Calibri"/>
              <a:sym typeface="Calibri"/>
            </a:endParaRPr>
          </a:p>
          <a:p>
            <a:pPr indent="-311150" lvl="0" marL="457200" rtl="0" algn="ctr">
              <a:spcBef>
                <a:spcPts val="300"/>
              </a:spcBef>
              <a:spcAft>
                <a:spcPts val="0"/>
              </a:spcAft>
              <a:buClr>
                <a:schemeClr val="dk1"/>
              </a:buClr>
              <a:buSzPts val="1300"/>
              <a:buFont typeface="Calibri"/>
              <a:buChar char="●"/>
            </a:pPr>
            <a:r>
              <a:rPr lang="ca" sz="1300">
                <a:solidFill>
                  <a:schemeClr val="dk1"/>
                </a:solidFill>
                <a:latin typeface="Calibri"/>
                <a:ea typeface="Calibri"/>
                <a:cs typeface="Calibri"/>
                <a:sym typeface="Calibri"/>
              </a:rPr>
              <a:t>Adm. d’empreses, Dret, Econòmiques, Educació Primària Infantil, Educació Social, Treball Social, Geografia, Pedagogia, Periodisme, Turisme, Relacions Internacionals, Ciències Polítiques…</a:t>
            </a:r>
            <a:endParaRPr sz="1300">
              <a:solidFill>
                <a:schemeClr val="dk1"/>
              </a:solidFill>
              <a:latin typeface="Calibri"/>
              <a:ea typeface="Calibri"/>
              <a:cs typeface="Calibri"/>
              <a:sym typeface="Calibri"/>
            </a:endParaRPr>
          </a:p>
          <a:p>
            <a:pPr indent="-311150" lvl="0" marL="457200" rtl="0" algn="ctr">
              <a:spcBef>
                <a:spcPts val="0"/>
              </a:spcBef>
              <a:spcAft>
                <a:spcPts val="0"/>
              </a:spcAft>
              <a:buClr>
                <a:schemeClr val="dk1"/>
              </a:buClr>
              <a:buSzPts val="1300"/>
              <a:buFont typeface="Calibri"/>
              <a:buChar char="●"/>
            </a:pPr>
            <a:r>
              <a:rPr lang="ca" sz="1300">
                <a:solidFill>
                  <a:schemeClr val="dk1"/>
                </a:solidFill>
                <a:latin typeface="Calibri"/>
                <a:ea typeface="Calibri"/>
                <a:cs typeface="Calibri"/>
                <a:sym typeface="Calibri"/>
              </a:rPr>
              <a:t>Filosofia, Humanitats, Filologies, altres…</a:t>
            </a:r>
            <a:endParaRPr sz="1000">
              <a:solidFill>
                <a:schemeClr val="dk1"/>
              </a:solidFill>
              <a:latin typeface="Calibri"/>
              <a:ea typeface="Calibri"/>
              <a:cs typeface="Calibri"/>
              <a:sym typeface="Calibri"/>
            </a:endParaRPr>
          </a:p>
          <a:p>
            <a:pPr indent="0" lvl="0" marL="0" rtl="0" algn="ctr">
              <a:spcBef>
                <a:spcPts val="300"/>
              </a:spcBef>
              <a:spcAft>
                <a:spcPts val="0"/>
              </a:spcAft>
              <a:buClr>
                <a:schemeClr val="dk1"/>
              </a:buClr>
              <a:buSzPts val="1600"/>
              <a:buFont typeface="Calibri"/>
              <a:buNone/>
            </a:pPr>
            <a:br>
              <a:rPr b="1" i="0" lang="ca" sz="1600" u="none" cap="none" strike="noStrike">
                <a:solidFill>
                  <a:srgbClr val="000000"/>
                </a:solidFill>
                <a:latin typeface="Calibri"/>
                <a:ea typeface="Calibri"/>
                <a:cs typeface="Calibri"/>
                <a:sym typeface="Calibri"/>
              </a:rPr>
            </a:br>
            <a:r>
              <a:rPr b="1" i="0" lang="ca" sz="1600" u="none" cap="none" strike="noStrike">
                <a:solidFill>
                  <a:srgbClr val="000000"/>
                </a:solidFill>
                <a:latin typeface="Calibri"/>
                <a:ea typeface="Calibri"/>
                <a:cs typeface="Calibri"/>
                <a:sym typeface="Calibri"/>
              </a:rPr>
              <a:t>MATÈRIES DE MODALITAT</a:t>
            </a:r>
            <a:endParaRPr b="1" i="0" sz="1600" u="none" cap="none" strike="noStrike">
              <a:solidFill>
                <a:srgbClr val="000000"/>
              </a:solidFill>
              <a:latin typeface="Calibri"/>
              <a:ea typeface="Calibri"/>
              <a:cs typeface="Calibri"/>
              <a:sym typeface="Calibri"/>
            </a:endParaRPr>
          </a:p>
          <a:p>
            <a:pPr indent="0" lvl="0" marL="0" rtl="0" algn="ctr">
              <a:spcBef>
                <a:spcPts val="300"/>
              </a:spcBef>
              <a:spcAft>
                <a:spcPts val="0"/>
              </a:spcAft>
              <a:buClr>
                <a:schemeClr val="dk1"/>
              </a:buClr>
              <a:buSzPts val="1600"/>
              <a:buFont typeface="Calibri"/>
              <a:buNone/>
            </a:pPr>
            <a:r>
              <a:t/>
            </a:r>
            <a:endParaRPr b="1" sz="1600">
              <a:latin typeface="Calibri"/>
              <a:ea typeface="Calibri"/>
              <a:cs typeface="Calibri"/>
              <a:sym typeface="Calibri"/>
            </a:endParaRPr>
          </a:p>
          <a:p>
            <a:pPr indent="0" lvl="0" marL="0" rtl="0" algn="ctr">
              <a:spcBef>
                <a:spcPts val="300"/>
              </a:spcBef>
              <a:spcAft>
                <a:spcPts val="0"/>
              </a:spcAft>
              <a:buClr>
                <a:schemeClr val="dk1"/>
              </a:buClr>
              <a:buSzPts val="1600"/>
              <a:buFont typeface="Calibri"/>
              <a:buNone/>
            </a:pPr>
            <a:r>
              <a:t/>
            </a:r>
            <a:endParaRPr b="1" sz="1600">
              <a:latin typeface="Calibri"/>
              <a:ea typeface="Calibri"/>
              <a:cs typeface="Calibri"/>
              <a:sym typeface="Calibri"/>
            </a:endParaRPr>
          </a:p>
        </p:txBody>
      </p:sp>
      <p:sp>
        <p:nvSpPr>
          <p:cNvPr id="235" name="Google Shape;235;p21"/>
          <p:cNvSpPr txBox="1"/>
          <p:nvPr>
            <p:ph idx="1" type="body"/>
          </p:nvPr>
        </p:nvSpPr>
        <p:spPr>
          <a:xfrm>
            <a:off x="283100" y="2882875"/>
            <a:ext cx="4288800" cy="3849900"/>
          </a:xfrm>
          <a:prstGeom prst="rect">
            <a:avLst/>
          </a:prstGeom>
          <a:solidFill>
            <a:srgbClr val="F4CCCC"/>
          </a:solidFill>
          <a:ln cap="flat" cmpd="sng" w="28575">
            <a:solidFill>
              <a:srgbClr val="741B47"/>
            </a:solidFill>
            <a:prstDash val="solid"/>
            <a:miter lim="800000"/>
            <a:headEnd len="sm" w="sm" type="none"/>
            <a:tailEnd len="sm" w="sm" type="none"/>
          </a:ln>
        </p:spPr>
        <p:txBody>
          <a:bodyPr anchorCtr="0" anchor="t" bIns="45700" lIns="91425" spcFirstLastPara="1" rIns="91425" wrap="square" tIns="45700">
            <a:noAutofit/>
          </a:bodyPr>
          <a:lstStyle/>
          <a:p>
            <a:pPr indent="-361950" lvl="0" marL="457200" rtl="0" algn="ctr">
              <a:lnSpc>
                <a:spcPct val="150000"/>
              </a:lnSpc>
              <a:spcBef>
                <a:spcPts val="0"/>
              </a:spcBef>
              <a:spcAft>
                <a:spcPts val="0"/>
              </a:spcAft>
              <a:buClr>
                <a:schemeClr val="dk1"/>
              </a:buClr>
              <a:buSzPts val="2100"/>
              <a:buChar char="❖"/>
            </a:pPr>
            <a:r>
              <a:rPr b="1" lang="ca" sz="2100">
                <a:solidFill>
                  <a:schemeClr val="dk1"/>
                </a:solidFill>
              </a:rPr>
              <a:t>1r Curs</a:t>
            </a:r>
            <a:endParaRPr b="1" sz="2100">
              <a:solidFill>
                <a:schemeClr val="dk1"/>
              </a:solidFill>
            </a:endParaRPr>
          </a:p>
          <a:p>
            <a:pPr indent="-323850" lvl="0" marL="457200" rtl="0" algn="l">
              <a:lnSpc>
                <a:spcPct val="150000"/>
              </a:lnSpc>
              <a:spcBef>
                <a:spcPts val="0"/>
              </a:spcBef>
              <a:spcAft>
                <a:spcPts val="0"/>
              </a:spcAft>
              <a:buClr>
                <a:schemeClr val="dk1"/>
              </a:buClr>
              <a:buSzPts val="1500"/>
              <a:buChar char="➔"/>
            </a:pPr>
            <a:r>
              <a:rPr b="1" lang="ca" sz="1500">
                <a:solidFill>
                  <a:schemeClr val="dk1"/>
                </a:solidFill>
              </a:rPr>
              <a:t>Obligatòria: </a:t>
            </a:r>
            <a:endParaRPr b="1" sz="1500">
              <a:solidFill>
                <a:schemeClr val="dk1"/>
              </a:solidFill>
            </a:endParaRPr>
          </a:p>
          <a:p>
            <a:pPr indent="0" lvl="0" marL="457200" rtl="0" algn="l">
              <a:lnSpc>
                <a:spcPct val="150000"/>
              </a:lnSpc>
              <a:spcBef>
                <a:spcPts val="0"/>
              </a:spcBef>
              <a:spcAft>
                <a:spcPts val="0"/>
              </a:spcAft>
              <a:buNone/>
            </a:pPr>
            <a:r>
              <a:rPr b="1" lang="ca" sz="1500">
                <a:solidFill>
                  <a:schemeClr val="dk1"/>
                </a:solidFill>
              </a:rPr>
              <a:t>Ciènc. Socials</a:t>
            </a:r>
            <a:r>
              <a:rPr lang="ca" sz="1500">
                <a:solidFill>
                  <a:schemeClr val="dk1"/>
                </a:solidFill>
              </a:rPr>
              <a:t>: Matemàtiques aplicades I</a:t>
            </a:r>
            <a:endParaRPr sz="1500">
              <a:solidFill>
                <a:schemeClr val="dk1"/>
              </a:solidFill>
            </a:endParaRPr>
          </a:p>
          <a:p>
            <a:pPr indent="0" lvl="0" marL="457200" rtl="0" algn="l">
              <a:lnSpc>
                <a:spcPct val="150000"/>
              </a:lnSpc>
              <a:spcBef>
                <a:spcPts val="0"/>
              </a:spcBef>
              <a:spcAft>
                <a:spcPts val="0"/>
              </a:spcAft>
              <a:buNone/>
            </a:pPr>
            <a:r>
              <a:rPr b="1" lang="ca" sz="1500">
                <a:solidFill>
                  <a:schemeClr val="dk1"/>
                </a:solidFill>
              </a:rPr>
              <a:t>Humanitats</a:t>
            </a:r>
            <a:r>
              <a:rPr lang="ca" sz="1500">
                <a:solidFill>
                  <a:schemeClr val="dk1"/>
                </a:solidFill>
              </a:rPr>
              <a:t>: Llatí I</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b="1" lang="ca" sz="1500">
                <a:solidFill>
                  <a:schemeClr val="dk1"/>
                </a:solidFill>
              </a:rPr>
              <a:t>2 a Escollir:</a:t>
            </a:r>
            <a:endParaRPr sz="1500">
              <a:solidFill>
                <a:schemeClr val="dk1"/>
              </a:solidFill>
            </a:endParaRPr>
          </a:p>
          <a:p>
            <a:pPr indent="0" lvl="0" marL="457200" rtl="0" algn="l">
              <a:lnSpc>
                <a:spcPct val="150000"/>
              </a:lnSpc>
              <a:spcBef>
                <a:spcPts val="0"/>
              </a:spcBef>
              <a:spcAft>
                <a:spcPts val="0"/>
              </a:spcAft>
              <a:buNone/>
            </a:pPr>
            <a:r>
              <a:t/>
            </a:r>
            <a:endParaRPr sz="1800">
              <a:solidFill>
                <a:schemeClr val="dk1"/>
              </a:solidFill>
            </a:endParaRPr>
          </a:p>
          <a:p>
            <a:pPr indent="0" lvl="0" marL="457200" rtl="0" algn="l">
              <a:lnSpc>
                <a:spcPct val="150000"/>
              </a:lnSpc>
              <a:spcBef>
                <a:spcPts val="0"/>
              </a:spcBef>
              <a:spcAft>
                <a:spcPts val="0"/>
              </a:spcAft>
              <a:buNone/>
            </a:pPr>
            <a:r>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b="1" lang="ca" sz="1800">
                <a:solidFill>
                  <a:schemeClr val="dk1"/>
                </a:solidFill>
              </a:rPr>
              <a:t>2 a Escollir:</a:t>
            </a:r>
            <a:endParaRPr b="1" sz="18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
        <p:nvSpPr>
          <p:cNvPr id="236" name="Google Shape;236;p21"/>
          <p:cNvSpPr txBox="1"/>
          <p:nvPr>
            <p:ph idx="1" type="body"/>
          </p:nvPr>
        </p:nvSpPr>
        <p:spPr>
          <a:xfrm>
            <a:off x="4671450" y="2882725"/>
            <a:ext cx="4288800" cy="3849900"/>
          </a:xfrm>
          <a:prstGeom prst="rect">
            <a:avLst/>
          </a:prstGeom>
          <a:solidFill>
            <a:srgbClr val="CFE2F3"/>
          </a:solidFill>
          <a:ln cap="flat" cmpd="sng" w="38100">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361950" lvl="0" marL="457200" rtl="0" algn="ctr">
              <a:lnSpc>
                <a:spcPct val="150000"/>
              </a:lnSpc>
              <a:spcBef>
                <a:spcPts val="0"/>
              </a:spcBef>
              <a:spcAft>
                <a:spcPts val="0"/>
              </a:spcAft>
              <a:buClr>
                <a:schemeClr val="dk1"/>
              </a:buClr>
              <a:buSzPts val="2100"/>
              <a:buChar char="❖"/>
            </a:pPr>
            <a:r>
              <a:rPr b="1" lang="ca" sz="2100">
                <a:solidFill>
                  <a:schemeClr val="dk1"/>
                </a:solidFill>
              </a:rPr>
              <a:t>2n Curs</a:t>
            </a:r>
            <a:endParaRPr b="1" sz="2100">
              <a:solidFill>
                <a:schemeClr val="dk1"/>
              </a:solidFill>
            </a:endParaRPr>
          </a:p>
          <a:p>
            <a:pPr indent="-323850" lvl="0" marL="457200" rtl="0" algn="l">
              <a:lnSpc>
                <a:spcPct val="150000"/>
              </a:lnSpc>
              <a:spcBef>
                <a:spcPts val="0"/>
              </a:spcBef>
              <a:spcAft>
                <a:spcPts val="0"/>
              </a:spcAft>
              <a:buClr>
                <a:schemeClr val="dk1"/>
              </a:buClr>
              <a:buSzPts val="1500"/>
              <a:buChar char="➔"/>
            </a:pPr>
            <a:r>
              <a:rPr b="1" lang="ca" sz="1500">
                <a:solidFill>
                  <a:schemeClr val="dk1"/>
                </a:solidFill>
              </a:rPr>
              <a:t>Obligatòria: </a:t>
            </a:r>
            <a:endParaRPr b="1" sz="1500">
              <a:solidFill>
                <a:schemeClr val="dk1"/>
              </a:solidFill>
            </a:endParaRPr>
          </a:p>
          <a:p>
            <a:pPr indent="0" lvl="0" marL="457200" rtl="0" algn="l">
              <a:lnSpc>
                <a:spcPct val="150000"/>
              </a:lnSpc>
              <a:spcBef>
                <a:spcPts val="0"/>
              </a:spcBef>
              <a:spcAft>
                <a:spcPts val="0"/>
              </a:spcAft>
              <a:buNone/>
            </a:pPr>
            <a:r>
              <a:rPr b="1" lang="ca" sz="1500">
                <a:solidFill>
                  <a:schemeClr val="dk1"/>
                </a:solidFill>
              </a:rPr>
              <a:t>Cièn. Socials</a:t>
            </a:r>
            <a:r>
              <a:rPr lang="ca" sz="1500">
                <a:solidFill>
                  <a:schemeClr val="dk1"/>
                </a:solidFill>
              </a:rPr>
              <a:t>: Matemàtiques aplicades II</a:t>
            </a:r>
            <a:endParaRPr sz="1500">
              <a:solidFill>
                <a:schemeClr val="dk1"/>
              </a:solidFill>
            </a:endParaRPr>
          </a:p>
          <a:p>
            <a:pPr indent="0" lvl="0" marL="457200" rtl="0" algn="l">
              <a:lnSpc>
                <a:spcPct val="150000"/>
              </a:lnSpc>
              <a:spcBef>
                <a:spcPts val="0"/>
              </a:spcBef>
              <a:spcAft>
                <a:spcPts val="0"/>
              </a:spcAft>
              <a:buNone/>
            </a:pPr>
            <a:r>
              <a:rPr b="1" lang="ca" sz="1500">
                <a:solidFill>
                  <a:schemeClr val="dk1"/>
                </a:solidFill>
              </a:rPr>
              <a:t>Humanitats</a:t>
            </a:r>
            <a:r>
              <a:rPr lang="ca" sz="1500">
                <a:solidFill>
                  <a:schemeClr val="dk1"/>
                </a:solidFill>
              </a:rPr>
              <a:t>: Llatí II</a:t>
            </a: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b="1" lang="ca" sz="1500">
                <a:solidFill>
                  <a:schemeClr val="dk1"/>
                </a:solidFill>
              </a:rPr>
              <a:t>2 a Escollir</a:t>
            </a:r>
            <a:endParaRPr b="1" sz="15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a:p>
        </p:txBody>
      </p:sp>
      <p:sp>
        <p:nvSpPr>
          <p:cNvPr id="237" name="Google Shape;237;p21"/>
          <p:cNvSpPr txBox="1"/>
          <p:nvPr/>
        </p:nvSpPr>
        <p:spPr>
          <a:xfrm>
            <a:off x="407000" y="4740000"/>
            <a:ext cx="4127400" cy="1885500"/>
          </a:xfrm>
          <a:prstGeom prst="rect">
            <a:avLst/>
          </a:prstGeom>
          <a:solidFill>
            <a:srgbClr val="F4CCCC"/>
          </a:solidFill>
          <a:ln>
            <a:noFill/>
          </a:ln>
        </p:spPr>
        <p:txBody>
          <a:bodyPr anchorCtr="0" anchor="t" bIns="91425" lIns="91425" spcFirstLastPara="1" rIns="91425" wrap="square" tIns="91425">
            <a:spAutoFit/>
          </a:bodyPr>
          <a:lstStyle/>
          <a:p>
            <a:pPr indent="-311150" lvl="0" marL="457200" rtl="0" algn="l">
              <a:lnSpc>
                <a:spcPct val="150000"/>
              </a:lnSpc>
              <a:spcBef>
                <a:spcPts val="0"/>
              </a:spcBef>
              <a:spcAft>
                <a:spcPts val="0"/>
              </a:spcAft>
              <a:buClr>
                <a:schemeClr val="dk1"/>
              </a:buClr>
              <a:buSzPts val="1300"/>
              <a:buChar char="●"/>
            </a:pPr>
            <a:r>
              <a:rPr lang="ca" sz="1300">
                <a:solidFill>
                  <a:schemeClr val="dk1"/>
                </a:solidFill>
              </a:rPr>
              <a:t>Economia</a:t>
            </a:r>
            <a:endParaRPr sz="1300">
              <a:solidFill>
                <a:schemeClr val="dk1"/>
              </a:solidFill>
            </a:endParaRPr>
          </a:p>
          <a:p>
            <a:pPr indent="-311150" lvl="0" marL="457200" rtl="0" algn="l">
              <a:lnSpc>
                <a:spcPct val="150000"/>
              </a:lnSpc>
              <a:spcBef>
                <a:spcPts val="0"/>
              </a:spcBef>
              <a:spcAft>
                <a:spcPts val="0"/>
              </a:spcAft>
              <a:buClr>
                <a:schemeClr val="dk1"/>
              </a:buClr>
              <a:buSzPts val="1300"/>
              <a:buChar char="●"/>
            </a:pPr>
            <a:r>
              <a:rPr lang="ca" sz="1300">
                <a:solidFill>
                  <a:schemeClr val="dk1"/>
                </a:solidFill>
              </a:rPr>
              <a:t>Història del Món Contemporani.</a:t>
            </a:r>
            <a:endParaRPr sz="1300">
              <a:solidFill>
                <a:schemeClr val="dk1"/>
              </a:solidFill>
            </a:endParaRPr>
          </a:p>
          <a:p>
            <a:pPr indent="-311150" lvl="0" marL="457200" rtl="0" algn="l">
              <a:lnSpc>
                <a:spcPct val="150000"/>
              </a:lnSpc>
              <a:spcBef>
                <a:spcPts val="0"/>
              </a:spcBef>
              <a:spcAft>
                <a:spcPts val="0"/>
              </a:spcAft>
              <a:buClr>
                <a:schemeClr val="dk1"/>
              </a:buClr>
              <a:buSzPts val="1300"/>
              <a:buChar char="●"/>
            </a:pPr>
            <a:r>
              <a:rPr lang="ca" sz="1300">
                <a:solidFill>
                  <a:schemeClr val="dk1"/>
                </a:solidFill>
              </a:rPr>
              <a:t>Literatura Universal</a:t>
            </a:r>
            <a:endParaRPr sz="1300">
              <a:solidFill>
                <a:schemeClr val="dk1"/>
              </a:solidFill>
            </a:endParaRPr>
          </a:p>
          <a:p>
            <a:pPr indent="-311150" lvl="0" marL="457200" rtl="0" algn="l">
              <a:lnSpc>
                <a:spcPct val="150000"/>
              </a:lnSpc>
              <a:spcBef>
                <a:spcPts val="0"/>
              </a:spcBef>
              <a:spcAft>
                <a:spcPts val="0"/>
              </a:spcAft>
              <a:buClr>
                <a:schemeClr val="dk1"/>
              </a:buClr>
              <a:buSzPts val="1300"/>
              <a:buChar char="●"/>
            </a:pPr>
            <a:r>
              <a:rPr lang="ca" sz="1300">
                <a:solidFill>
                  <a:schemeClr val="dk1"/>
                </a:solidFill>
              </a:rPr>
              <a:t>Grec I</a:t>
            </a:r>
            <a:endParaRPr sz="1300">
              <a:solidFill>
                <a:schemeClr val="dk1"/>
              </a:solidFill>
            </a:endParaRPr>
          </a:p>
          <a:p>
            <a:pPr indent="-311150" lvl="0" marL="457200" rtl="0" algn="l">
              <a:lnSpc>
                <a:spcPct val="150000"/>
              </a:lnSpc>
              <a:spcBef>
                <a:spcPts val="0"/>
              </a:spcBef>
              <a:spcAft>
                <a:spcPts val="0"/>
              </a:spcAft>
              <a:buClr>
                <a:schemeClr val="dk1"/>
              </a:buClr>
              <a:buSzPts val="1300"/>
              <a:buChar char="●"/>
            </a:pPr>
            <a:r>
              <a:rPr lang="ca" sz="1300">
                <a:solidFill>
                  <a:schemeClr val="dk1"/>
                </a:solidFill>
              </a:rPr>
              <a:t>Llatí I</a:t>
            </a:r>
            <a:endParaRPr sz="1300">
              <a:solidFill>
                <a:schemeClr val="dk1"/>
              </a:solidFill>
            </a:endParaRPr>
          </a:p>
          <a:p>
            <a:pPr indent="-311150" lvl="0" marL="457200" rtl="0" algn="l">
              <a:lnSpc>
                <a:spcPct val="150000"/>
              </a:lnSpc>
              <a:spcBef>
                <a:spcPts val="0"/>
              </a:spcBef>
              <a:spcAft>
                <a:spcPts val="0"/>
              </a:spcAft>
              <a:buClr>
                <a:schemeClr val="dk1"/>
              </a:buClr>
              <a:buSzPts val="1300"/>
              <a:buChar char="●"/>
            </a:pPr>
            <a:r>
              <a:rPr lang="ca" sz="1300">
                <a:solidFill>
                  <a:schemeClr val="dk1"/>
                </a:solidFill>
              </a:rPr>
              <a:t>Matemàtiques aplicades a les ciències socials I </a:t>
            </a:r>
            <a:endParaRPr sz="1300">
              <a:solidFill>
                <a:schemeClr val="dk1"/>
              </a:solidFill>
            </a:endParaRPr>
          </a:p>
        </p:txBody>
      </p:sp>
      <p:sp>
        <p:nvSpPr>
          <p:cNvPr id="238" name="Google Shape;238;p21"/>
          <p:cNvSpPr txBox="1"/>
          <p:nvPr/>
        </p:nvSpPr>
        <p:spPr>
          <a:xfrm>
            <a:off x="4752150" y="4740000"/>
            <a:ext cx="4127400" cy="1887000"/>
          </a:xfrm>
          <a:prstGeom prst="rect">
            <a:avLst/>
          </a:prstGeom>
          <a:solidFill>
            <a:srgbClr val="CFE2F3"/>
          </a:solid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lang="ca"/>
              <a:t>Empresa i Disseny de models de negoci</a:t>
            </a:r>
            <a:endParaRPr/>
          </a:p>
          <a:p>
            <a:pPr indent="-317500" lvl="0" marL="457200" rtl="0" algn="l">
              <a:lnSpc>
                <a:spcPct val="115000"/>
              </a:lnSpc>
              <a:spcBef>
                <a:spcPts val="0"/>
              </a:spcBef>
              <a:spcAft>
                <a:spcPts val="0"/>
              </a:spcAft>
              <a:buSzPts val="1400"/>
              <a:buChar char="●"/>
            </a:pPr>
            <a:r>
              <a:rPr lang="ca"/>
              <a:t>Geografia</a:t>
            </a:r>
            <a:endParaRPr/>
          </a:p>
          <a:p>
            <a:pPr indent="-317500" lvl="0" marL="457200" rtl="0" algn="l">
              <a:lnSpc>
                <a:spcPct val="115000"/>
              </a:lnSpc>
              <a:spcBef>
                <a:spcPts val="0"/>
              </a:spcBef>
              <a:spcAft>
                <a:spcPts val="0"/>
              </a:spcAft>
              <a:buSzPts val="1400"/>
              <a:buChar char="●"/>
            </a:pPr>
            <a:r>
              <a:rPr lang="ca"/>
              <a:t>Història de l’art</a:t>
            </a:r>
            <a:endParaRPr/>
          </a:p>
          <a:p>
            <a:pPr indent="-317500" lvl="0" marL="457200" rtl="0" algn="l">
              <a:lnSpc>
                <a:spcPct val="115000"/>
              </a:lnSpc>
              <a:spcBef>
                <a:spcPts val="0"/>
              </a:spcBef>
              <a:spcAft>
                <a:spcPts val="0"/>
              </a:spcAft>
              <a:buSzPts val="1400"/>
              <a:buChar char="●"/>
            </a:pPr>
            <a:r>
              <a:rPr lang="ca"/>
              <a:t>Grec II</a:t>
            </a:r>
            <a:endParaRPr/>
          </a:p>
          <a:p>
            <a:pPr indent="-317500" lvl="0" marL="457200" rtl="0" algn="l">
              <a:lnSpc>
                <a:spcPct val="115000"/>
              </a:lnSpc>
              <a:spcBef>
                <a:spcPts val="0"/>
              </a:spcBef>
              <a:spcAft>
                <a:spcPts val="0"/>
              </a:spcAft>
              <a:buSzPts val="1400"/>
              <a:buChar char="●"/>
            </a:pPr>
            <a:r>
              <a:rPr lang="ca"/>
              <a:t>Llatí II</a:t>
            </a:r>
            <a:endParaRPr/>
          </a:p>
          <a:p>
            <a:pPr indent="-317500" lvl="0" marL="457200" rtl="0" algn="l">
              <a:lnSpc>
                <a:spcPct val="115000"/>
              </a:lnSpc>
              <a:spcBef>
                <a:spcPts val="0"/>
              </a:spcBef>
              <a:spcAft>
                <a:spcPts val="0"/>
              </a:spcAft>
              <a:buSzPts val="1400"/>
              <a:buChar char="●"/>
            </a:pPr>
            <a:r>
              <a:rPr lang="ca"/>
              <a:t>Matemàtiques aplicades a les ciències socials II</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22"/>
          <p:cNvSpPr txBox="1"/>
          <p:nvPr>
            <p:ph type="title"/>
          </p:nvPr>
        </p:nvSpPr>
        <p:spPr>
          <a:xfrm>
            <a:off x="457200" y="1391649"/>
            <a:ext cx="8229600" cy="125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Calibri"/>
              <a:buNone/>
            </a:pPr>
            <a:r>
              <a:rPr b="1" i="0" lang="ca" sz="2400" u="none" cap="none" strike="noStrike">
                <a:solidFill>
                  <a:srgbClr val="000000"/>
                </a:solidFill>
                <a:latin typeface="Calibri"/>
                <a:ea typeface="Calibri"/>
                <a:cs typeface="Calibri"/>
                <a:sym typeface="Calibri"/>
              </a:rPr>
              <a:t>MODALITAT BATXILLERAT ARTÍSTIC.</a:t>
            </a:r>
            <a:endParaRPr b="1" i="0" sz="2400" u="none" cap="none" strike="noStrike">
              <a:solidFill>
                <a:srgbClr val="000000"/>
              </a:solidFill>
              <a:latin typeface="Calibri"/>
              <a:ea typeface="Calibri"/>
              <a:cs typeface="Calibri"/>
              <a:sym typeface="Calibri"/>
            </a:endParaRPr>
          </a:p>
          <a:p>
            <a:pPr indent="-317500" lvl="0" marL="457200" marR="0" rtl="0" algn="ctr">
              <a:lnSpc>
                <a:spcPct val="100000"/>
              </a:lnSpc>
              <a:spcBef>
                <a:spcPts val="0"/>
              </a:spcBef>
              <a:spcAft>
                <a:spcPts val="0"/>
              </a:spcAft>
              <a:buSzPts val="1400"/>
              <a:buFont typeface="Calibri"/>
              <a:buChar char="●"/>
            </a:pPr>
            <a:r>
              <a:rPr lang="ca" sz="1300">
                <a:latin typeface="Calibri"/>
                <a:ea typeface="Calibri"/>
                <a:cs typeface="Calibri"/>
                <a:sym typeface="Calibri"/>
              </a:rPr>
              <a:t>Arts plàstiques, Història de l’art, disseny artístic i </a:t>
            </a:r>
            <a:r>
              <a:rPr lang="ca" sz="1300">
                <a:latin typeface="Calibri"/>
                <a:ea typeface="Calibri"/>
                <a:cs typeface="Calibri"/>
                <a:sym typeface="Calibri"/>
              </a:rPr>
              <a:t>tèxtil</a:t>
            </a:r>
            <a:r>
              <a:rPr lang="ca" sz="1300">
                <a:latin typeface="Calibri"/>
                <a:ea typeface="Calibri"/>
                <a:cs typeface="Calibri"/>
                <a:sym typeface="Calibri"/>
              </a:rPr>
              <a:t>, patronatge i moda, disseny i producció editorial..</a:t>
            </a:r>
            <a:endParaRPr sz="1300">
              <a:latin typeface="Calibri"/>
              <a:ea typeface="Calibri"/>
              <a:cs typeface="Calibri"/>
              <a:sym typeface="Calibri"/>
            </a:endParaRPr>
          </a:p>
          <a:p>
            <a:pPr indent="-317500" lvl="0" marL="457200" marR="0" rtl="0" algn="ctr">
              <a:lnSpc>
                <a:spcPct val="100000"/>
              </a:lnSpc>
              <a:spcBef>
                <a:spcPts val="0"/>
              </a:spcBef>
              <a:spcAft>
                <a:spcPts val="0"/>
              </a:spcAft>
              <a:buSzPts val="1400"/>
              <a:buFont typeface="Calibri"/>
              <a:buChar char="●"/>
            </a:pPr>
            <a:r>
              <a:rPr lang="ca" sz="1300">
                <a:latin typeface="Calibri"/>
                <a:ea typeface="Calibri"/>
                <a:cs typeface="Calibri"/>
                <a:sym typeface="Calibri"/>
              </a:rPr>
              <a:t>Música, dansa, arts escèniques..</a:t>
            </a:r>
            <a:br>
              <a:rPr b="1" i="0" lang="ca" sz="2400" u="none" cap="none" strike="noStrike">
                <a:solidFill>
                  <a:srgbClr val="000000"/>
                </a:solidFill>
                <a:latin typeface="Calibri"/>
                <a:ea typeface="Calibri"/>
                <a:cs typeface="Calibri"/>
                <a:sym typeface="Calibri"/>
              </a:rPr>
            </a:br>
            <a:br>
              <a:rPr b="0" i="0" lang="ca" sz="2200" u="none" cap="none" strike="noStrike">
                <a:solidFill>
                  <a:srgbClr val="000000"/>
                </a:solidFill>
                <a:latin typeface="Calibri"/>
                <a:ea typeface="Calibri"/>
                <a:cs typeface="Calibri"/>
                <a:sym typeface="Calibri"/>
              </a:rPr>
            </a:br>
            <a:r>
              <a:rPr b="1" i="0" lang="ca" sz="1700" u="none" cap="none" strike="noStrike">
                <a:solidFill>
                  <a:srgbClr val="000000"/>
                </a:solidFill>
                <a:latin typeface="Calibri"/>
                <a:ea typeface="Calibri"/>
                <a:cs typeface="Calibri"/>
                <a:sym typeface="Calibri"/>
              </a:rPr>
              <a:t>MATÈRIES DE MODALITAT</a:t>
            </a:r>
            <a:endParaRPr b="1" i="0" sz="17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Calibri"/>
              <a:buNone/>
            </a:pPr>
            <a:r>
              <a:t/>
            </a:r>
            <a:endParaRPr b="1" sz="1600">
              <a:latin typeface="Calibri"/>
              <a:ea typeface="Calibri"/>
              <a:cs typeface="Calibri"/>
              <a:sym typeface="Calibri"/>
            </a:endParaRPr>
          </a:p>
        </p:txBody>
      </p:sp>
      <p:sp>
        <p:nvSpPr>
          <p:cNvPr id="245" name="Google Shape;245;p22"/>
          <p:cNvSpPr txBox="1"/>
          <p:nvPr>
            <p:ph idx="1" type="body"/>
          </p:nvPr>
        </p:nvSpPr>
        <p:spPr>
          <a:xfrm>
            <a:off x="279725" y="2645400"/>
            <a:ext cx="4195800" cy="4131000"/>
          </a:xfrm>
          <a:prstGeom prst="rect">
            <a:avLst/>
          </a:prstGeom>
          <a:solidFill>
            <a:srgbClr val="FFE599"/>
          </a:solidFill>
          <a:ln cap="flat" cmpd="sng" w="38100">
            <a:solidFill>
              <a:srgbClr val="FF9900"/>
            </a:solidFill>
            <a:prstDash val="solid"/>
            <a:miter lim="800000"/>
            <a:headEnd len="sm" w="sm" type="none"/>
            <a:tailEnd len="sm" w="sm" type="none"/>
          </a:ln>
        </p:spPr>
        <p:txBody>
          <a:bodyPr anchorCtr="0" anchor="t" bIns="45700" lIns="91425" spcFirstLastPara="1" rIns="91425" wrap="square" tIns="45700">
            <a:noAutofit/>
          </a:bodyPr>
          <a:lstStyle/>
          <a:p>
            <a:pPr indent="-311150" lvl="0" marL="457200" rtl="0" algn="ctr">
              <a:lnSpc>
                <a:spcPct val="150000"/>
              </a:lnSpc>
              <a:spcBef>
                <a:spcPts val="0"/>
              </a:spcBef>
              <a:spcAft>
                <a:spcPts val="0"/>
              </a:spcAft>
              <a:buClr>
                <a:schemeClr val="dk1"/>
              </a:buClr>
              <a:buSzPts val="1300"/>
              <a:buChar char="❖"/>
            </a:pPr>
            <a:r>
              <a:rPr b="1" lang="ca" sz="1300" u="sng">
                <a:solidFill>
                  <a:schemeClr val="dk1"/>
                </a:solidFill>
              </a:rPr>
              <a:t>ARTS PLÀSTIQUES</a:t>
            </a:r>
            <a:endParaRPr b="1" sz="1300" u="sng">
              <a:solidFill>
                <a:schemeClr val="dk1"/>
              </a:solidFill>
            </a:endParaRPr>
          </a:p>
          <a:p>
            <a:pPr indent="-317500" lvl="0" marL="457200" rtl="0" algn="l">
              <a:lnSpc>
                <a:spcPct val="150000"/>
              </a:lnSpc>
              <a:spcBef>
                <a:spcPts val="0"/>
              </a:spcBef>
              <a:spcAft>
                <a:spcPts val="0"/>
              </a:spcAft>
              <a:buClr>
                <a:schemeClr val="dk1"/>
              </a:buClr>
              <a:buSzPts val="1400"/>
              <a:buChar char="➔"/>
            </a:pPr>
            <a:r>
              <a:rPr b="1" lang="ca">
                <a:solidFill>
                  <a:schemeClr val="dk1"/>
                </a:solidFill>
              </a:rPr>
              <a:t>1r Curs:</a:t>
            </a:r>
            <a:endParaRPr b="1">
              <a:solidFill>
                <a:schemeClr val="dk1"/>
              </a:solidFill>
            </a:endParaRPr>
          </a:p>
          <a:p>
            <a:pPr indent="0" lvl="0" marL="0" rtl="0" algn="l">
              <a:lnSpc>
                <a:spcPct val="150000"/>
              </a:lnSpc>
              <a:spcBef>
                <a:spcPts val="0"/>
              </a:spcBef>
              <a:spcAft>
                <a:spcPts val="0"/>
              </a:spcAft>
              <a:buNone/>
            </a:pPr>
            <a:r>
              <a:rPr b="1" lang="ca">
                <a:solidFill>
                  <a:schemeClr val="dk1"/>
                </a:solidFill>
              </a:rPr>
              <a:t>Obligatòria: </a:t>
            </a:r>
            <a:r>
              <a:rPr lang="ca">
                <a:solidFill>
                  <a:schemeClr val="dk1"/>
                </a:solidFill>
              </a:rPr>
              <a:t>Dibuix artístic I</a:t>
            </a:r>
            <a:endParaRPr>
              <a:solidFill>
                <a:schemeClr val="dk1"/>
              </a:solidFill>
            </a:endParaRPr>
          </a:p>
          <a:p>
            <a:pPr indent="0" lvl="0" marL="0" rtl="0" algn="l">
              <a:lnSpc>
                <a:spcPct val="150000"/>
              </a:lnSpc>
              <a:spcBef>
                <a:spcPts val="0"/>
              </a:spcBef>
              <a:spcAft>
                <a:spcPts val="0"/>
              </a:spcAft>
              <a:buNone/>
            </a:pPr>
            <a:r>
              <a:rPr b="1" lang="ca">
                <a:solidFill>
                  <a:schemeClr val="dk1"/>
                </a:solidFill>
              </a:rPr>
              <a:t>2 a Escollir:</a:t>
            </a:r>
            <a:endParaRPr b="1">
              <a:solidFill>
                <a:schemeClr val="dk1"/>
              </a:solidFill>
            </a:endParaRPr>
          </a:p>
          <a:p>
            <a:pPr indent="-292100" lvl="0" marL="457200" rtl="0" algn="l">
              <a:lnSpc>
                <a:spcPct val="100000"/>
              </a:lnSpc>
              <a:spcBef>
                <a:spcPts val="0"/>
              </a:spcBef>
              <a:spcAft>
                <a:spcPts val="0"/>
              </a:spcAft>
              <a:buSzPts val="1000"/>
              <a:buChar char="●"/>
            </a:pPr>
            <a:r>
              <a:rPr lang="ca" sz="1000"/>
              <a:t>Volumen</a:t>
            </a:r>
            <a:endParaRPr sz="1000"/>
          </a:p>
          <a:p>
            <a:pPr indent="-292100" lvl="0" marL="457200" rtl="0" algn="l">
              <a:lnSpc>
                <a:spcPct val="100000"/>
              </a:lnSpc>
              <a:spcBef>
                <a:spcPts val="0"/>
              </a:spcBef>
              <a:spcAft>
                <a:spcPts val="0"/>
              </a:spcAft>
              <a:buSzPts val="1000"/>
              <a:buChar char="●"/>
            </a:pPr>
            <a:r>
              <a:rPr lang="ca" sz="1000"/>
              <a:t>Projectes artístics</a:t>
            </a:r>
            <a:endParaRPr sz="1000"/>
          </a:p>
          <a:p>
            <a:pPr indent="-292100" lvl="0" marL="457200" rtl="0" algn="l">
              <a:lnSpc>
                <a:spcPct val="100000"/>
              </a:lnSpc>
              <a:spcBef>
                <a:spcPts val="0"/>
              </a:spcBef>
              <a:spcAft>
                <a:spcPts val="0"/>
              </a:spcAft>
              <a:buSzPts val="1000"/>
              <a:buChar char="●"/>
            </a:pPr>
            <a:r>
              <a:rPr lang="ca" sz="1000"/>
              <a:t>Cultura audiovisual</a:t>
            </a:r>
            <a:endParaRPr sz="1000"/>
          </a:p>
          <a:p>
            <a:pPr indent="-292100" lvl="0" marL="457200" rtl="0" algn="l">
              <a:lnSpc>
                <a:spcPct val="100000"/>
              </a:lnSpc>
              <a:spcBef>
                <a:spcPts val="0"/>
              </a:spcBef>
              <a:spcAft>
                <a:spcPts val="0"/>
              </a:spcAft>
              <a:buSzPts val="1000"/>
              <a:buChar char="●"/>
            </a:pPr>
            <a:r>
              <a:rPr lang="ca" sz="1000"/>
              <a:t>Dibuix tècnic aplicat a les arts plàstiques i al disseny </a:t>
            </a:r>
            <a:endParaRPr sz="1000"/>
          </a:p>
          <a:p>
            <a:pPr indent="0" lvl="0" marL="0" rtl="0" algn="l">
              <a:lnSpc>
                <a:spcPct val="150000"/>
              </a:lnSpc>
              <a:spcBef>
                <a:spcPts val="0"/>
              </a:spcBef>
              <a:spcAft>
                <a:spcPts val="0"/>
              </a:spcAft>
              <a:buNone/>
            </a:pPr>
            <a:r>
              <a:t/>
            </a:r>
            <a:endParaRPr sz="1200">
              <a:solidFill>
                <a:schemeClr val="dk1"/>
              </a:solidFill>
            </a:endParaRPr>
          </a:p>
          <a:p>
            <a:pPr indent="-317500" lvl="0" marL="457200" rtl="0" algn="l">
              <a:lnSpc>
                <a:spcPct val="150000"/>
              </a:lnSpc>
              <a:spcBef>
                <a:spcPts val="0"/>
              </a:spcBef>
              <a:spcAft>
                <a:spcPts val="0"/>
              </a:spcAft>
              <a:buClr>
                <a:schemeClr val="dk1"/>
              </a:buClr>
              <a:buSzPts val="1400"/>
              <a:buChar char="➔"/>
            </a:pPr>
            <a:r>
              <a:rPr b="1" lang="ca">
                <a:solidFill>
                  <a:schemeClr val="dk1"/>
                </a:solidFill>
              </a:rPr>
              <a:t>2n Curs:</a:t>
            </a:r>
            <a:endParaRPr b="1">
              <a:solidFill>
                <a:schemeClr val="dk1"/>
              </a:solidFill>
            </a:endParaRPr>
          </a:p>
          <a:p>
            <a:pPr indent="0" lvl="0" marL="0" rtl="0" algn="l">
              <a:lnSpc>
                <a:spcPct val="150000"/>
              </a:lnSpc>
              <a:spcBef>
                <a:spcPts val="0"/>
              </a:spcBef>
              <a:spcAft>
                <a:spcPts val="0"/>
              </a:spcAft>
              <a:buNone/>
            </a:pPr>
            <a:r>
              <a:rPr b="1" lang="ca">
                <a:solidFill>
                  <a:schemeClr val="dk1"/>
                </a:solidFill>
              </a:rPr>
              <a:t>Obligatòria: </a:t>
            </a:r>
            <a:r>
              <a:rPr lang="ca">
                <a:solidFill>
                  <a:schemeClr val="dk1"/>
                </a:solidFill>
              </a:rPr>
              <a:t>Dibuix artístic II</a:t>
            </a:r>
            <a:endParaRPr>
              <a:solidFill>
                <a:schemeClr val="dk1"/>
              </a:solidFill>
            </a:endParaRPr>
          </a:p>
          <a:p>
            <a:pPr indent="0" lvl="0" marL="0" rtl="0" algn="l">
              <a:lnSpc>
                <a:spcPct val="150000"/>
              </a:lnSpc>
              <a:spcBef>
                <a:spcPts val="0"/>
              </a:spcBef>
              <a:spcAft>
                <a:spcPts val="0"/>
              </a:spcAft>
              <a:buNone/>
            </a:pPr>
            <a:r>
              <a:rPr b="1" lang="ca">
                <a:solidFill>
                  <a:schemeClr val="dk1"/>
                </a:solidFill>
              </a:rPr>
              <a:t>2 a Escollir:</a:t>
            </a:r>
            <a:endParaRPr b="1">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Tècniques d'expressió</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Fonaments artístics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Disseny</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Dibuix tècnic aplicat a les arts plàstiques i al disseny II</a:t>
            </a:r>
            <a:endParaRPr sz="1000">
              <a:solidFill>
                <a:schemeClr val="dk1"/>
              </a:solidFill>
            </a:endParaRPr>
          </a:p>
          <a:p>
            <a:pPr indent="0" lvl="0" marL="0" rtl="0" algn="l">
              <a:lnSpc>
                <a:spcPct val="150000"/>
              </a:lnSpc>
              <a:spcBef>
                <a:spcPts val="0"/>
              </a:spcBef>
              <a:spcAft>
                <a:spcPts val="0"/>
              </a:spcAft>
              <a:buNone/>
            </a:pPr>
            <a:r>
              <a:t/>
            </a:r>
            <a:endParaRPr sz="1000">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600">
              <a:solidFill>
                <a:schemeClr val="dk1"/>
              </a:solidFill>
            </a:endParaRPr>
          </a:p>
          <a:p>
            <a:pPr indent="457200" lvl="0" marL="0" marR="0" rtl="0" algn="l">
              <a:lnSpc>
                <a:spcPct val="100000"/>
              </a:lnSpc>
              <a:spcBef>
                <a:spcPts val="300"/>
              </a:spcBef>
              <a:spcAft>
                <a:spcPts val="0"/>
              </a:spcAft>
              <a:buClr>
                <a:srgbClr val="000000"/>
              </a:buClr>
              <a:buSzPts val="1600"/>
              <a:buFont typeface="Calibri"/>
              <a:buNone/>
            </a:pPr>
            <a:r>
              <a:t/>
            </a:r>
            <a:endParaRPr sz="1600">
              <a:latin typeface="Calibri"/>
              <a:ea typeface="Calibri"/>
              <a:cs typeface="Calibri"/>
              <a:sym typeface="Calibri"/>
            </a:endParaRPr>
          </a:p>
          <a:p>
            <a:pPr indent="-342900" lvl="0" marL="800100" marR="0" rtl="0" algn="l">
              <a:lnSpc>
                <a:spcPct val="100000"/>
              </a:lnSpc>
              <a:spcBef>
                <a:spcPts val="300"/>
              </a:spcBef>
              <a:spcAft>
                <a:spcPts val="0"/>
              </a:spcAft>
              <a:buClr>
                <a:srgbClr val="000000"/>
              </a:buClr>
              <a:buSzPts val="1600"/>
              <a:buFont typeface="Calibri"/>
              <a:buNone/>
            </a:pPr>
            <a:r>
              <a:t/>
            </a:r>
            <a:endParaRPr/>
          </a:p>
          <a:p>
            <a:pPr indent="-342900" lvl="0" marL="342900" marR="0" rtl="0" algn="l">
              <a:lnSpc>
                <a:spcPct val="100000"/>
              </a:lnSpc>
              <a:spcBef>
                <a:spcPts val="3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2"/>
          <p:cNvSpPr txBox="1"/>
          <p:nvPr>
            <p:ph idx="1" type="body"/>
          </p:nvPr>
        </p:nvSpPr>
        <p:spPr>
          <a:xfrm>
            <a:off x="4648200" y="2645399"/>
            <a:ext cx="4195800" cy="4131000"/>
          </a:xfrm>
          <a:prstGeom prst="rect">
            <a:avLst/>
          </a:prstGeom>
          <a:solidFill>
            <a:srgbClr val="D9D2E9"/>
          </a:solidFill>
          <a:ln cap="flat" cmpd="sng" w="38100">
            <a:solidFill>
              <a:srgbClr val="20124D"/>
            </a:solidFill>
            <a:prstDash val="solid"/>
            <a:miter lim="800000"/>
            <a:headEnd len="sm" w="sm" type="none"/>
            <a:tailEnd len="sm" w="sm" type="none"/>
          </a:ln>
        </p:spPr>
        <p:txBody>
          <a:bodyPr anchorCtr="0" anchor="t" bIns="45700" lIns="91425" spcFirstLastPara="1" rIns="91425" wrap="square" tIns="45700">
            <a:noAutofit/>
          </a:bodyPr>
          <a:lstStyle/>
          <a:p>
            <a:pPr indent="-311150" lvl="0" marL="457200" rtl="0" algn="ctr">
              <a:lnSpc>
                <a:spcPct val="150000"/>
              </a:lnSpc>
              <a:spcBef>
                <a:spcPts val="0"/>
              </a:spcBef>
              <a:spcAft>
                <a:spcPts val="0"/>
              </a:spcAft>
              <a:buClr>
                <a:schemeClr val="dk1"/>
              </a:buClr>
              <a:buSzPts val="1300"/>
              <a:buChar char="❖"/>
            </a:pPr>
            <a:r>
              <a:rPr b="1" lang="ca" sz="1300" u="sng">
                <a:solidFill>
                  <a:schemeClr val="dk1"/>
                </a:solidFill>
              </a:rPr>
              <a:t>ARTS ESCÈNIQUES</a:t>
            </a:r>
            <a:endParaRPr b="1" sz="1300" u="sng">
              <a:solidFill>
                <a:schemeClr val="dk1"/>
              </a:solidFill>
            </a:endParaRPr>
          </a:p>
          <a:p>
            <a:pPr indent="-317500" lvl="0" marL="457200" rtl="0" algn="l">
              <a:lnSpc>
                <a:spcPct val="150000"/>
              </a:lnSpc>
              <a:spcBef>
                <a:spcPts val="0"/>
              </a:spcBef>
              <a:spcAft>
                <a:spcPts val="0"/>
              </a:spcAft>
              <a:buClr>
                <a:schemeClr val="dk1"/>
              </a:buClr>
              <a:buSzPts val="1400"/>
              <a:buChar char="➔"/>
            </a:pPr>
            <a:r>
              <a:rPr b="1" lang="ca">
                <a:solidFill>
                  <a:schemeClr val="dk1"/>
                </a:solidFill>
              </a:rPr>
              <a:t>1r Curs:</a:t>
            </a:r>
            <a:endParaRPr b="1">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ca">
                <a:solidFill>
                  <a:schemeClr val="dk1"/>
                </a:solidFill>
              </a:rPr>
              <a:t>Obligatòria: </a:t>
            </a:r>
            <a:r>
              <a:rPr lang="ca">
                <a:solidFill>
                  <a:schemeClr val="dk1"/>
                </a:solidFill>
              </a:rPr>
              <a:t>Anàlisi Musical I/ Arts escèniques I</a:t>
            </a:r>
            <a:endParaRPr>
              <a:solidFill>
                <a:schemeClr val="dk1"/>
              </a:solidFill>
            </a:endParaRPr>
          </a:p>
          <a:p>
            <a:pPr indent="0" lvl="0" marL="0" rtl="0" algn="l">
              <a:lnSpc>
                <a:spcPct val="150000"/>
              </a:lnSpc>
              <a:spcBef>
                <a:spcPts val="0"/>
              </a:spcBef>
              <a:spcAft>
                <a:spcPts val="0"/>
              </a:spcAft>
              <a:buNone/>
            </a:pPr>
            <a:r>
              <a:rPr b="1" lang="ca">
                <a:solidFill>
                  <a:schemeClr val="dk1"/>
                </a:solidFill>
              </a:rPr>
              <a:t>2 a Escollir:</a:t>
            </a:r>
            <a:endParaRPr b="1">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Coral i tècnica vocal I</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Llenguatge i pràctica musical</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Cultura Audiovisual.</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Matèria obligatòria de la modalitat no cursada</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317500" lvl="0" marL="457200" rtl="0" algn="l">
              <a:lnSpc>
                <a:spcPct val="150000"/>
              </a:lnSpc>
              <a:spcBef>
                <a:spcPts val="0"/>
              </a:spcBef>
              <a:spcAft>
                <a:spcPts val="0"/>
              </a:spcAft>
              <a:buClr>
                <a:schemeClr val="dk1"/>
              </a:buClr>
              <a:buSzPts val="1400"/>
              <a:buChar char="➔"/>
            </a:pPr>
            <a:r>
              <a:rPr b="1" lang="ca">
                <a:solidFill>
                  <a:schemeClr val="dk1"/>
                </a:solidFill>
              </a:rPr>
              <a:t>2n Curs:</a:t>
            </a:r>
            <a:endParaRPr b="1">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ca">
                <a:solidFill>
                  <a:schemeClr val="dk1"/>
                </a:solidFill>
              </a:rPr>
              <a:t>Obligatòria: </a:t>
            </a:r>
            <a:r>
              <a:rPr lang="ca">
                <a:solidFill>
                  <a:schemeClr val="dk1"/>
                </a:solidFill>
              </a:rPr>
              <a:t>Anàlisi Musical II/ Arts escèniques II</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ca">
                <a:solidFill>
                  <a:schemeClr val="dk1"/>
                </a:solidFill>
              </a:rPr>
              <a:t>2 a Escollir:</a:t>
            </a:r>
            <a:endParaRPr b="1">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Coral i tècnica vocal II</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Història de la música i de la dansa</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Literatura dramàtica</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ca" sz="1000">
                <a:solidFill>
                  <a:schemeClr val="dk1"/>
                </a:solidFill>
              </a:rPr>
              <a:t>Matèria obligatòria de la modalitat no cursada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23"/>
          <p:cNvSpPr txBox="1"/>
          <p:nvPr>
            <p:ph type="title"/>
          </p:nvPr>
        </p:nvSpPr>
        <p:spPr>
          <a:xfrm>
            <a:off x="457200" y="1044099"/>
            <a:ext cx="8229600" cy="125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Calibri"/>
              <a:buNone/>
            </a:pPr>
            <a:r>
              <a:rPr b="1" i="0" lang="ca" sz="2400" u="none" cap="none" strike="noStrike">
                <a:solidFill>
                  <a:srgbClr val="000000"/>
                </a:solidFill>
                <a:latin typeface="Calibri"/>
                <a:ea typeface="Calibri"/>
                <a:cs typeface="Calibri"/>
                <a:sym typeface="Calibri"/>
              </a:rPr>
              <a:t>MODALITAT BATXILLERAT </a:t>
            </a:r>
            <a:r>
              <a:rPr b="1" lang="ca" sz="2400">
                <a:latin typeface="Calibri"/>
                <a:ea typeface="Calibri"/>
                <a:cs typeface="Calibri"/>
                <a:sym typeface="Calibri"/>
              </a:rPr>
              <a:t>GENERAL</a:t>
            </a:r>
            <a:endParaRPr b="1"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Calibri"/>
              <a:buNone/>
            </a:pPr>
            <a:r>
              <a:t/>
            </a:r>
            <a:endParaRPr b="1" sz="24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Calibri"/>
              <a:buNone/>
            </a:pPr>
            <a:r>
              <a:t/>
            </a:r>
            <a:endParaRPr b="1" sz="1600">
              <a:latin typeface="Calibri"/>
              <a:ea typeface="Calibri"/>
              <a:cs typeface="Calibri"/>
              <a:sym typeface="Calibri"/>
            </a:endParaRPr>
          </a:p>
        </p:txBody>
      </p:sp>
      <p:sp>
        <p:nvSpPr>
          <p:cNvPr id="253" name="Google Shape;253;p23"/>
          <p:cNvSpPr/>
          <p:nvPr/>
        </p:nvSpPr>
        <p:spPr>
          <a:xfrm>
            <a:off x="236400" y="2180900"/>
            <a:ext cx="4177800" cy="4151700"/>
          </a:xfrm>
          <a:prstGeom prst="ellipse">
            <a:avLst/>
          </a:prstGeom>
          <a:gradFill>
            <a:gsLst>
              <a:gs pos="0">
                <a:srgbClr val="D4E5F5"/>
              </a:gs>
              <a:gs pos="100000">
                <a:srgbClr val="70A4D5"/>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a:off x="4808400" y="2180900"/>
            <a:ext cx="4177800" cy="4151700"/>
          </a:xfrm>
          <a:prstGeom prst="ellipse">
            <a:avLst/>
          </a:prstGeom>
          <a:gradFill>
            <a:gsLst>
              <a:gs pos="0">
                <a:srgbClr val="D4E5F5"/>
              </a:gs>
              <a:gs pos="100000">
                <a:srgbClr val="70A4D5"/>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txBox="1"/>
          <p:nvPr/>
        </p:nvSpPr>
        <p:spPr>
          <a:xfrm>
            <a:off x="654175" y="2645350"/>
            <a:ext cx="3641700" cy="3801900"/>
          </a:xfrm>
          <a:prstGeom prst="rect">
            <a:avLst/>
          </a:prstGeom>
          <a:noFill/>
          <a:ln>
            <a:noFill/>
          </a:ln>
        </p:spPr>
        <p:txBody>
          <a:bodyPr anchorCtr="0" anchor="t" bIns="91425" lIns="91425" spcFirstLastPara="1" rIns="91425" wrap="square" tIns="91425">
            <a:spAutoFit/>
          </a:bodyPr>
          <a:lstStyle/>
          <a:p>
            <a:pPr indent="-361950" lvl="0" marL="457200" rtl="0" algn="ctr">
              <a:spcBef>
                <a:spcPts val="0"/>
              </a:spcBef>
              <a:spcAft>
                <a:spcPts val="0"/>
              </a:spcAft>
              <a:buSzPts val="2100"/>
              <a:buChar char="❖"/>
            </a:pPr>
            <a:r>
              <a:rPr b="1" lang="ca" sz="2100"/>
              <a:t>1r Curs</a:t>
            </a:r>
            <a:endParaRPr b="1" sz="2100"/>
          </a:p>
          <a:p>
            <a:pPr indent="0" lvl="0" marL="0" rtl="0" algn="l">
              <a:spcBef>
                <a:spcPts val="0"/>
              </a:spcBef>
              <a:spcAft>
                <a:spcPts val="0"/>
              </a:spcAft>
              <a:buNone/>
            </a:pPr>
            <a:r>
              <a:t/>
            </a:r>
            <a:endParaRPr b="1" sz="1800"/>
          </a:p>
          <a:p>
            <a:pPr indent="-342900" lvl="0" marL="457200" rtl="0" algn="l">
              <a:spcBef>
                <a:spcPts val="0"/>
              </a:spcBef>
              <a:spcAft>
                <a:spcPts val="0"/>
              </a:spcAft>
              <a:buSzPts val="1800"/>
              <a:buChar char="➔"/>
            </a:pPr>
            <a:r>
              <a:rPr b="1" lang="ca" sz="1800"/>
              <a:t>Obligatòria:</a:t>
            </a:r>
            <a:r>
              <a:rPr lang="ca" sz="1800"/>
              <a:t> </a:t>
            </a:r>
            <a:r>
              <a:rPr lang="ca" sz="1800" u="sng">
                <a:highlight>
                  <a:srgbClr val="FFFF00"/>
                </a:highlight>
              </a:rPr>
              <a:t>Matemàtiques</a:t>
            </a:r>
            <a:r>
              <a:rPr lang="ca" sz="1800">
                <a:highlight>
                  <a:srgbClr val="FFFF00"/>
                </a:highlight>
              </a:rPr>
              <a:t> generals.</a:t>
            </a:r>
            <a:endParaRPr sz="1800">
              <a:highlight>
                <a:srgbClr val="FFFF00"/>
              </a:highlight>
            </a:endParaRPr>
          </a:p>
          <a:p>
            <a:pPr indent="0" lvl="0" marL="0" rtl="0" algn="l">
              <a:spcBef>
                <a:spcPts val="0"/>
              </a:spcBef>
              <a:spcAft>
                <a:spcPts val="0"/>
              </a:spcAft>
              <a:buNone/>
            </a:pPr>
            <a:r>
              <a:t/>
            </a:r>
            <a:endParaRPr b="1" sz="1800"/>
          </a:p>
          <a:p>
            <a:pPr indent="-342900" lvl="0" marL="457200" rtl="0" algn="l">
              <a:spcBef>
                <a:spcPts val="0"/>
              </a:spcBef>
              <a:spcAft>
                <a:spcPts val="0"/>
              </a:spcAft>
              <a:buSzPts val="1800"/>
              <a:buChar char="➔"/>
            </a:pPr>
            <a:r>
              <a:rPr b="1" lang="ca" sz="1800"/>
              <a:t>2 a Escollir:</a:t>
            </a:r>
            <a:endParaRPr b="1" sz="1800"/>
          </a:p>
          <a:p>
            <a:pPr indent="0" lvl="0" marL="457200" rtl="0" algn="l">
              <a:spcBef>
                <a:spcPts val="0"/>
              </a:spcBef>
              <a:spcAft>
                <a:spcPts val="0"/>
              </a:spcAft>
              <a:buNone/>
            </a:pPr>
            <a:r>
              <a:t/>
            </a:r>
            <a:endParaRPr b="1" sz="1800"/>
          </a:p>
          <a:p>
            <a:pPr indent="-330200" lvl="0" marL="457200" rtl="0" algn="l">
              <a:spcBef>
                <a:spcPts val="0"/>
              </a:spcBef>
              <a:spcAft>
                <a:spcPts val="0"/>
              </a:spcAft>
              <a:buSzPts val="1600"/>
              <a:buChar char="●"/>
            </a:pPr>
            <a:r>
              <a:rPr lang="ca" sz="1600"/>
              <a:t>Economia, emprenedoria i activitat empresarial</a:t>
            </a:r>
            <a:endParaRPr sz="1600"/>
          </a:p>
          <a:p>
            <a:pPr indent="-330200" lvl="0" marL="457200" rtl="0" algn="l">
              <a:spcBef>
                <a:spcPts val="0"/>
              </a:spcBef>
              <a:spcAft>
                <a:spcPts val="0"/>
              </a:spcAft>
              <a:buSzPts val="1600"/>
              <a:buChar char="●"/>
            </a:pPr>
            <a:r>
              <a:rPr lang="ca" sz="1600"/>
              <a:t>Matèries d’altres modalitats d’oferta al centre</a:t>
            </a:r>
            <a:endParaRPr sz="1600"/>
          </a:p>
          <a:p>
            <a:pPr indent="0" lvl="0" marL="0" rtl="0" algn="l">
              <a:spcBef>
                <a:spcPts val="0"/>
              </a:spcBef>
              <a:spcAft>
                <a:spcPts val="0"/>
              </a:spcAft>
              <a:buNone/>
            </a:pPr>
            <a:r>
              <a:t/>
            </a:r>
            <a:endParaRPr b="1" sz="2100"/>
          </a:p>
          <a:p>
            <a:pPr indent="0" lvl="0" marL="0" rtl="0" algn="l">
              <a:spcBef>
                <a:spcPts val="0"/>
              </a:spcBef>
              <a:spcAft>
                <a:spcPts val="0"/>
              </a:spcAft>
              <a:buNone/>
            </a:pPr>
            <a:r>
              <a:t/>
            </a:r>
            <a:endParaRPr b="1" sz="2100"/>
          </a:p>
        </p:txBody>
      </p:sp>
      <p:sp>
        <p:nvSpPr>
          <p:cNvPr id="256" name="Google Shape;256;p23"/>
          <p:cNvSpPr txBox="1"/>
          <p:nvPr/>
        </p:nvSpPr>
        <p:spPr>
          <a:xfrm>
            <a:off x="5144400" y="2730575"/>
            <a:ext cx="3505800" cy="2909100"/>
          </a:xfrm>
          <a:prstGeom prst="rect">
            <a:avLst/>
          </a:prstGeom>
          <a:noFill/>
          <a:ln>
            <a:noFill/>
          </a:ln>
        </p:spPr>
        <p:txBody>
          <a:bodyPr anchorCtr="0" anchor="t" bIns="91425" lIns="91425" spcFirstLastPara="1" rIns="91425" wrap="square" tIns="91425">
            <a:spAutoFit/>
          </a:bodyPr>
          <a:lstStyle/>
          <a:p>
            <a:pPr indent="-361950" lvl="0" marL="457200" rtl="0" algn="ctr">
              <a:spcBef>
                <a:spcPts val="0"/>
              </a:spcBef>
              <a:spcAft>
                <a:spcPts val="0"/>
              </a:spcAft>
              <a:buSzPts val="2100"/>
              <a:buChar char="❖"/>
            </a:pPr>
            <a:r>
              <a:rPr b="1" lang="ca" sz="2100"/>
              <a:t>2n</a:t>
            </a:r>
            <a:r>
              <a:rPr b="1" lang="ca" sz="2100"/>
              <a:t> Curs</a:t>
            </a:r>
            <a:endParaRPr b="1" sz="2100"/>
          </a:p>
          <a:p>
            <a:pPr indent="0" lvl="0" marL="0" rtl="0" algn="l">
              <a:spcBef>
                <a:spcPts val="0"/>
              </a:spcBef>
              <a:spcAft>
                <a:spcPts val="0"/>
              </a:spcAft>
              <a:buNone/>
            </a:pPr>
            <a:r>
              <a:t/>
            </a:r>
            <a:endParaRPr b="1" sz="1800"/>
          </a:p>
          <a:p>
            <a:pPr indent="-342900" lvl="0" marL="457200" rtl="0" algn="l">
              <a:spcBef>
                <a:spcPts val="0"/>
              </a:spcBef>
              <a:spcAft>
                <a:spcPts val="0"/>
              </a:spcAft>
              <a:buSzPts val="1800"/>
              <a:buChar char="➔"/>
            </a:pPr>
            <a:r>
              <a:rPr b="1" lang="ca" sz="1800"/>
              <a:t>Obligatòria</a:t>
            </a:r>
            <a:r>
              <a:rPr b="1" lang="ca" sz="1800"/>
              <a:t>:</a:t>
            </a:r>
            <a:r>
              <a:rPr lang="ca" sz="1800" u="sng">
                <a:highlight>
                  <a:srgbClr val="FFFF00"/>
                </a:highlight>
              </a:rPr>
              <a:t>Ciències </a:t>
            </a:r>
            <a:r>
              <a:rPr lang="ca" sz="1800">
                <a:highlight>
                  <a:srgbClr val="FFFF00"/>
                </a:highlight>
              </a:rPr>
              <a:t>generals</a:t>
            </a:r>
            <a:endParaRPr sz="1800">
              <a:highlight>
                <a:srgbClr val="FFFF00"/>
              </a:highlight>
            </a:endParaRPr>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b="1" lang="ca" sz="1800"/>
              <a:t>2 a Escollir:</a:t>
            </a:r>
            <a:endParaRPr b="1" sz="1800"/>
          </a:p>
          <a:p>
            <a:pPr indent="0" lvl="0" marL="457200" rtl="0" algn="l">
              <a:spcBef>
                <a:spcPts val="0"/>
              </a:spcBef>
              <a:spcAft>
                <a:spcPts val="0"/>
              </a:spcAft>
              <a:buNone/>
            </a:pPr>
            <a:r>
              <a:t/>
            </a:r>
            <a:endParaRPr b="1" sz="1800"/>
          </a:p>
          <a:p>
            <a:pPr indent="-330200" lvl="0" marL="457200" rtl="0" algn="l">
              <a:spcBef>
                <a:spcPts val="0"/>
              </a:spcBef>
              <a:spcAft>
                <a:spcPts val="0"/>
              </a:spcAft>
              <a:buSzPts val="1600"/>
              <a:buChar char="●"/>
            </a:pPr>
            <a:r>
              <a:rPr lang="ca" sz="1600"/>
              <a:t>Moviments culturals i artístics</a:t>
            </a:r>
            <a:endParaRPr sz="1600"/>
          </a:p>
          <a:p>
            <a:pPr indent="-330200" lvl="0" marL="457200" rtl="0" algn="l">
              <a:spcBef>
                <a:spcPts val="0"/>
              </a:spcBef>
              <a:spcAft>
                <a:spcPts val="0"/>
              </a:spcAft>
              <a:buSzPts val="1600"/>
              <a:buChar char="●"/>
            </a:pPr>
            <a:r>
              <a:rPr lang="ca" sz="1600"/>
              <a:t>Matèries d’altres modalitats d’oferta al centre.</a:t>
            </a:r>
            <a:endParaRPr sz="1600"/>
          </a:p>
        </p:txBody>
      </p:sp>
      <p:sp>
        <p:nvSpPr>
          <p:cNvPr id="257" name="Google Shape;257;p23"/>
          <p:cNvSpPr txBox="1"/>
          <p:nvPr/>
        </p:nvSpPr>
        <p:spPr>
          <a:xfrm>
            <a:off x="3312600" y="1736875"/>
            <a:ext cx="2435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ca" sz="2000">
                <a:solidFill>
                  <a:srgbClr val="CC0000"/>
                </a:solidFill>
              </a:rPr>
              <a:t>NOVETAT!</a:t>
            </a:r>
            <a:endParaRPr b="1" sz="2300">
              <a:solidFill>
                <a:srgbClr val="CC0000"/>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4"/>
          <p:cNvSpPr/>
          <p:nvPr/>
        </p:nvSpPr>
        <p:spPr>
          <a:xfrm>
            <a:off x="631775" y="3153100"/>
            <a:ext cx="3547200" cy="2943000"/>
          </a:xfrm>
          <a:prstGeom prst="foldedCorner">
            <a:avLst>
              <a:gd fmla="val 16667" name="adj"/>
            </a:avLst>
          </a:prstGeom>
          <a:solidFill>
            <a:srgbClr val="FFD966"/>
          </a:solid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sz="1600">
              <a:solidFill>
                <a:schemeClr val="dk1"/>
              </a:solidFill>
            </a:endParaRPr>
          </a:p>
          <a:p>
            <a:pPr indent="0" lvl="0" marL="0" rtl="0" algn="ctr">
              <a:lnSpc>
                <a:spcPct val="115000"/>
              </a:lnSpc>
              <a:spcBef>
                <a:spcPts val="0"/>
              </a:spcBef>
              <a:spcAft>
                <a:spcPts val="0"/>
              </a:spcAft>
              <a:buNone/>
            </a:pPr>
            <a:r>
              <a:rPr b="1" lang="ca" sz="1600" u="sng">
                <a:solidFill>
                  <a:schemeClr val="dk1"/>
                </a:solidFill>
              </a:rPr>
              <a:t>1r CURS</a:t>
            </a:r>
            <a:endParaRPr b="1" sz="1600" u="sng">
              <a:solidFill>
                <a:schemeClr val="dk1"/>
              </a:solidFill>
            </a:endParaRPr>
          </a:p>
          <a:p>
            <a:pPr indent="0" lvl="0" marL="0" rtl="0" algn="ctr">
              <a:lnSpc>
                <a:spcPct val="115000"/>
              </a:lnSpc>
              <a:spcBef>
                <a:spcPts val="0"/>
              </a:spcBef>
              <a:spcAft>
                <a:spcPts val="0"/>
              </a:spcAft>
              <a:buNone/>
            </a:pPr>
            <a:r>
              <a:t/>
            </a:r>
            <a:endParaRPr b="1" sz="1600" u="sng">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Qualsevol matèria de modalitat</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Història i cultura de les Illes Balears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Programació i tractament de dades I</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Segona llengua estrangera I</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Tècniques experimentals</a:t>
            </a:r>
            <a:endParaRPr sz="1600">
              <a:solidFill>
                <a:schemeClr val="dk1"/>
              </a:solidFill>
            </a:endParaRPr>
          </a:p>
        </p:txBody>
      </p:sp>
      <p:sp>
        <p:nvSpPr>
          <p:cNvPr id="263" name="Google Shape;263;p24"/>
          <p:cNvSpPr/>
          <p:nvPr/>
        </p:nvSpPr>
        <p:spPr>
          <a:xfrm>
            <a:off x="5064825" y="3153100"/>
            <a:ext cx="3547200" cy="2943000"/>
          </a:xfrm>
          <a:prstGeom prst="foldedCorner">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16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ca" sz="1600" u="sng">
                <a:solidFill>
                  <a:schemeClr val="dk1"/>
                </a:solidFill>
              </a:rPr>
              <a:t>2n</a:t>
            </a:r>
            <a:r>
              <a:rPr b="1" lang="ca" sz="1600" u="sng">
                <a:solidFill>
                  <a:schemeClr val="dk1"/>
                </a:solidFill>
              </a:rPr>
              <a:t> CURS</a:t>
            </a:r>
            <a:endParaRPr b="1" sz="16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1600" u="sng">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Qualsevol matèria de modalitat</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Psicologia</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Programació i tractament de dades II</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Segona llengua estrangera II</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ca" sz="1600">
                <a:solidFill>
                  <a:schemeClr val="dk1"/>
                </a:solidFill>
              </a:rPr>
              <a:t>Ampliació de matemàtiques</a:t>
            </a:r>
            <a:endParaRPr sz="1600">
              <a:solidFill>
                <a:schemeClr val="dk1"/>
              </a:solidFill>
            </a:endParaRPr>
          </a:p>
          <a:p>
            <a:pPr indent="0" lvl="0" marL="457200" rtl="0" algn="l">
              <a:lnSpc>
                <a:spcPct val="115000"/>
              </a:lnSpc>
              <a:spcBef>
                <a:spcPts val="0"/>
              </a:spcBef>
              <a:spcAft>
                <a:spcPts val="0"/>
              </a:spcAft>
              <a:buNone/>
            </a:pPr>
            <a:r>
              <a:t/>
            </a:r>
            <a:endParaRPr sz="1600">
              <a:solidFill>
                <a:schemeClr val="dk1"/>
              </a:solidFill>
            </a:endParaRPr>
          </a:p>
        </p:txBody>
      </p:sp>
      <p:sp>
        <p:nvSpPr>
          <p:cNvPr id="264" name="Google Shape;264;p24"/>
          <p:cNvSpPr txBox="1"/>
          <p:nvPr/>
        </p:nvSpPr>
        <p:spPr>
          <a:xfrm>
            <a:off x="3241000" y="529225"/>
            <a:ext cx="5712000" cy="132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ca" sz="2100">
                <a:solidFill>
                  <a:srgbClr val="CC0000"/>
                </a:solidFill>
              </a:rPr>
              <a:t>ATENCIÓ!</a:t>
            </a:r>
            <a:endParaRPr b="1" sz="2100">
              <a:solidFill>
                <a:srgbClr val="CC0000"/>
              </a:solidFill>
            </a:endParaRPr>
          </a:p>
          <a:p>
            <a:pPr indent="0" lvl="0" marL="0" rtl="0" algn="l">
              <a:spcBef>
                <a:spcPts val="0"/>
              </a:spcBef>
              <a:spcAft>
                <a:spcPts val="0"/>
              </a:spcAft>
              <a:buNone/>
            </a:pPr>
            <a:r>
              <a:t/>
            </a:r>
            <a:endParaRPr b="1" sz="2100">
              <a:solidFill>
                <a:srgbClr val="FF0000"/>
              </a:solidFill>
            </a:endParaRPr>
          </a:p>
          <a:p>
            <a:pPr indent="0" lvl="0" marL="0" rtl="0" algn="l">
              <a:spcBef>
                <a:spcPts val="0"/>
              </a:spcBef>
              <a:spcAft>
                <a:spcPts val="0"/>
              </a:spcAft>
              <a:buNone/>
            </a:pPr>
            <a:r>
              <a:rPr lang="ca" sz="1600"/>
              <a:t>A Cada Curs s’han de triar:</a:t>
            </a:r>
            <a:endParaRPr sz="1600"/>
          </a:p>
          <a:p>
            <a:pPr indent="0" lvl="0" marL="0" rtl="0" algn="l">
              <a:spcBef>
                <a:spcPts val="0"/>
              </a:spcBef>
              <a:spcAft>
                <a:spcPts val="0"/>
              </a:spcAft>
              <a:buNone/>
            </a:pPr>
            <a:r>
              <a:rPr lang="ca" sz="1600"/>
              <a:t>2 Matèries de </a:t>
            </a:r>
            <a:r>
              <a:rPr b="1" lang="ca" sz="1600"/>
              <a:t>MODALITAT</a:t>
            </a:r>
            <a:r>
              <a:rPr lang="ca" sz="1600"/>
              <a:t> + 1 Materia  </a:t>
            </a:r>
            <a:r>
              <a:rPr b="1" lang="ca" sz="1600"/>
              <a:t>OPTATIVA</a:t>
            </a:r>
            <a:endParaRPr b="1" sz="1600"/>
          </a:p>
        </p:txBody>
      </p:sp>
      <p:sp>
        <p:nvSpPr>
          <p:cNvPr id="265" name="Google Shape;265;p24"/>
          <p:cNvSpPr txBox="1"/>
          <p:nvPr/>
        </p:nvSpPr>
        <p:spPr>
          <a:xfrm>
            <a:off x="1951750" y="2132625"/>
            <a:ext cx="5669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600"/>
          </a:p>
        </p:txBody>
      </p:sp>
      <p:graphicFrame>
        <p:nvGraphicFramePr>
          <p:cNvPr id="266" name="Google Shape;266;p24"/>
          <p:cNvGraphicFramePr/>
          <p:nvPr/>
        </p:nvGraphicFramePr>
        <p:xfrm>
          <a:off x="1525500" y="2222330"/>
          <a:ext cx="3000000" cy="3000000"/>
        </p:xfrm>
        <a:graphic>
          <a:graphicData uri="http://schemas.openxmlformats.org/drawingml/2006/table">
            <a:tbl>
              <a:tblPr>
                <a:noFill/>
                <a:tableStyleId>{96656FBB-CBC1-49DB-A945-ED1B9355D2E0}</a:tableStyleId>
              </a:tblPr>
              <a:tblGrid>
                <a:gridCol w="5869200"/>
              </a:tblGrid>
              <a:tr h="517675">
                <a:tc>
                  <a:txBody>
                    <a:bodyPr/>
                    <a:lstStyle/>
                    <a:p>
                      <a:pPr indent="0" lvl="0" marL="0" rtl="0" algn="ctr">
                        <a:spcBef>
                          <a:spcPts val="0"/>
                        </a:spcBef>
                        <a:spcAft>
                          <a:spcPts val="0"/>
                        </a:spcAft>
                        <a:buNone/>
                      </a:pPr>
                      <a:r>
                        <a:rPr b="1" lang="ca" sz="2200"/>
                        <a:t>OPTATIVES</a:t>
                      </a:r>
                      <a:endParaRPr b="1" sz="2200"/>
                    </a:p>
                  </a:txBody>
                  <a:tcPr marT="91425" marB="91425" marR="91425" marL="91425">
                    <a:lnL cap="flat" cmpd="sng" w="19050">
                      <a:solidFill>
                        <a:srgbClr val="FF9900"/>
                      </a:solidFill>
                      <a:prstDash val="solid"/>
                      <a:round/>
                      <a:headEnd len="sm" w="sm" type="none"/>
                      <a:tailEnd len="sm" w="sm" type="none"/>
                    </a:lnL>
                    <a:lnR cap="flat" cmpd="sng" w="19050">
                      <a:solidFill>
                        <a:srgbClr val="FF9900"/>
                      </a:solidFill>
                      <a:prstDash val="solid"/>
                      <a:round/>
                      <a:headEnd len="sm" w="sm" type="none"/>
                      <a:tailEnd len="sm" w="sm" type="none"/>
                    </a:lnR>
                    <a:lnT cap="flat" cmpd="sng" w="19050">
                      <a:solidFill>
                        <a:srgbClr val="FF9900"/>
                      </a:solidFill>
                      <a:prstDash val="solid"/>
                      <a:round/>
                      <a:headEnd len="sm" w="sm" type="none"/>
                      <a:tailEnd len="sm" w="sm" type="none"/>
                    </a:lnT>
                    <a:lnB cap="flat" cmpd="sng" w="19050">
                      <a:solidFill>
                        <a:srgbClr val="FF99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aphicFrame>
        <p:nvGraphicFramePr>
          <p:cNvPr id="271" name="Google Shape;271;p25"/>
          <p:cNvGraphicFramePr/>
          <p:nvPr/>
        </p:nvGraphicFramePr>
        <p:xfrm>
          <a:off x="3208150" y="484855"/>
          <a:ext cx="3000000" cy="3000000"/>
        </p:xfrm>
        <a:graphic>
          <a:graphicData uri="http://schemas.openxmlformats.org/drawingml/2006/table">
            <a:tbl>
              <a:tblPr>
                <a:noFill/>
                <a:tableStyleId>{96656FBB-CBC1-49DB-A945-ED1B9355D2E0}</a:tableStyleId>
              </a:tblPr>
              <a:tblGrid>
                <a:gridCol w="3394425"/>
              </a:tblGrid>
              <a:tr h="1029300">
                <a:tc>
                  <a:txBody>
                    <a:bodyPr/>
                    <a:lstStyle/>
                    <a:p>
                      <a:pPr indent="0" lvl="0" marL="0" rtl="0" algn="ctr">
                        <a:spcBef>
                          <a:spcPts val="0"/>
                        </a:spcBef>
                        <a:spcAft>
                          <a:spcPts val="0"/>
                        </a:spcAft>
                        <a:buNone/>
                      </a:pPr>
                      <a:r>
                        <a:rPr b="1" lang="ca" sz="1700"/>
                        <a:t>OFERTA </a:t>
                      </a:r>
                      <a:r>
                        <a:rPr b="1" lang="ca" sz="1700">
                          <a:solidFill>
                            <a:schemeClr val="dk1"/>
                          </a:solidFill>
                        </a:rPr>
                        <a:t>FORMACIÓ PROFESSIONAL GRAU MITJÀ</a:t>
                      </a:r>
                      <a:endParaRPr b="1" sz="1700">
                        <a:solidFill>
                          <a:schemeClr val="dk1"/>
                        </a:solidFill>
                      </a:endParaRPr>
                    </a:p>
                    <a:p>
                      <a:pPr indent="0" lvl="0" marL="0" rtl="0" algn="ctr">
                        <a:spcBef>
                          <a:spcPts val="0"/>
                        </a:spcBef>
                        <a:spcAft>
                          <a:spcPts val="0"/>
                        </a:spcAft>
                        <a:buNone/>
                      </a:pPr>
                      <a:r>
                        <a:rPr b="1" lang="ca" sz="1700">
                          <a:solidFill>
                            <a:schemeClr val="dk1"/>
                          </a:solidFill>
                        </a:rPr>
                        <a:t> A MENORCA</a:t>
                      </a:r>
                      <a:endParaRPr b="1" sz="2000"/>
                    </a:p>
                  </a:txBody>
                  <a:tcPr marT="91425" marB="91425" marR="91425" marL="91425">
                    <a:lnL cap="flat" cmpd="sng" w="28575">
                      <a:solidFill>
                        <a:schemeClr val="accent6"/>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6"/>
                      </a:solidFill>
                      <a:prstDash val="solid"/>
                      <a:round/>
                      <a:headEnd len="sm" w="sm" type="none"/>
                      <a:tailEnd len="sm" w="sm" type="none"/>
                    </a:lnT>
                    <a:lnB cap="flat" cmpd="sng" w="28575">
                      <a:solidFill>
                        <a:schemeClr val="accent6"/>
                      </a:solidFill>
                      <a:prstDash val="solid"/>
                      <a:round/>
                      <a:headEnd len="sm" w="sm" type="none"/>
                      <a:tailEnd len="sm" w="sm" type="none"/>
                    </a:lnB>
                  </a:tcPr>
                </a:tc>
              </a:tr>
            </a:tbl>
          </a:graphicData>
        </a:graphic>
      </p:graphicFrame>
      <p:sp>
        <p:nvSpPr>
          <p:cNvPr id="272" name="Google Shape;272;p25"/>
          <p:cNvSpPr/>
          <p:nvPr/>
        </p:nvSpPr>
        <p:spPr>
          <a:xfrm>
            <a:off x="242150" y="2803900"/>
            <a:ext cx="1536600" cy="9438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sz="1300"/>
              <a:t>S</a:t>
            </a:r>
            <a:r>
              <a:rPr lang="ca" sz="1300"/>
              <a:t>istemes microinformàtics i xarxes.</a:t>
            </a:r>
            <a:endParaRPr sz="1300"/>
          </a:p>
        </p:txBody>
      </p:sp>
      <p:sp>
        <p:nvSpPr>
          <p:cNvPr id="273" name="Google Shape;273;p25"/>
          <p:cNvSpPr/>
          <p:nvPr/>
        </p:nvSpPr>
        <p:spPr>
          <a:xfrm>
            <a:off x="1921100" y="2803900"/>
            <a:ext cx="1536600" cy="943800"/>
          </a:xfrm>
          <a:prstGeom prst="roundRect">
            <a:avLst>
              <a:gd fmla="val 16667" name="adj"/>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Cures Auxiliars d’Infermeria.</a:t>
            </a:r>
            <a:endParaRPr/>
          </a:p>
        </p:txBody>
      </p:sp>
      <p:sp>
        <p:nvSpPr>
          <p:cNvPr id="274" name="Google Shape;274;p25"/>
          <p:cNvSpPr/>
          <p:nvPr/>
        </p:nvSpPr>
        <p:spPr>
          <a:xfrm>
            <a:off x="3600050" y="2803900"/>
            <a:ext cx="1536600" cy="9438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Instal·lacions elèctriques i automàtiques.</a:t>
            </a:r>
            <a:endParaRPr/>
          </a:p>
        </p:txBody>
      </p:sp>
      <p:sp>
        <p:nvSpPr>
          <p:cNvPr id="275" name="Google Shape;275;p25"/>
          <p:cNvSpPr/>
          <p:nvPr/>
        </p:nvSpPr>
        <p:spPr>
          <a:xfrm>
            <a:off x="5288175" y="2803900"/>
            <a:ext cx="1775400" cy="9438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Conducció d’activitats físiques i esportives en el medi natural.</a:t>
            </a:r>
            <a:endParaRPr/>
          </a:p>
        </p:txBody>
      </p:sp>
      <p:sp>
        <p:nvSpPr>
          <p:cNvPr id="276" name="Google Shape;276;p25"/>
          <p:cNvSpPr/>
          <p:nvPr/>
        </p:nvSpPr>
        <p:spPr>
          <a:xfrm>
            <a:off x="7215100" y="2803888"/>
            <a:ext cx="1536600" cy="943800"/>
          </a:xfrm>
          <a:prstGeom prst="roundRect">
            <a:avLst>
              <a:gd fmla="val 16667"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Cuina i Gastronomia.</a:t>
            </a:r>
            <a:endParaRPr/>
          </a:p>
        </p:txBody>
      </p:sp>
      <p:sp>
        <p:nvSpPr>
          <p:cNvPr id="277" name="Google Shape;277;p25"/>
          <p:cNvSpPr/>
          <p:nvPr/>
        </p:nvSpPr>
        <p:spPr>
          <a:xfrm>
            <a:off x="242150" y="3980725"/>
            <a:ext cx="1536600" cy="10293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ca"/>
              <a:t>Gestió </a:t>
            </a:r>
            <a:r>
              <a:rPr lang="ca"/>
              <a:t>Administrativa</a:t>
            </a:r>
            <a:r>
              <a:rPr lang="ca"/>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8" name="Google Shape;278;p25"/>
          <p:cNvSpPr/>
          <p:nvPr/>
        </p:nvSpPr>
        <p:spPr>
          <a:xfrm>
            <a:off x="1921100" y="4066100"/>
            <a:ext cx="1536600" cy="9438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Manteniment d’embarcacions d’esbarjo.</a:t>
            </a:r>
            <a:endParaRPr/>
          </a:p>
        </p:txBody>
      </p:sp>
      <p:sp>
        <p:nvSpPr>
          <p:cNvPr id="279" name="Google Shape;279;p25"/>
          <p:cNvSpPr/>
          <p:nvPr/>
        </p:nvSpPr>
        <p:spPr>
          <a:xfrm>
            <a:off x="3600050" y="4056925"/>
            <a:ext cx="1536600" cy="9438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Serveis de restauració.</a:t>
            </a:r>
            <a:endParaRPr/>
          </a:p>
        </p:txBody>
      </p:sp>
      <p:sp>
        <p:nvSpPr>
          <p:cNvPr id="280" name="Google Shape;280;p25"/>
          <p:cNvSpPr/>
          <p:nvPr/>
        </p:nvSpPr>
        <p:spPr>
          <a:xfrm>
            <a:off x="5374450" y="4066100"/>
            <a:ext cx="1536600" cy="9438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Atenció a persones en situació de dependència.</a:t>
            </a:r>
            <a:endParaRPr/>
          </a:p>
        </p:txBody>
      </p:sp>
      <p:sp>
        <p:nvSpPr>
          <p:cNvPr id="281" name="Google Shape;281;p25"/>
          <p:cNvSpPr/>
          <p:nvPr/>
        </p:nvSpPr>
        <p:spPr>
          <a:xfrm>
            <a:off x="242150" y="5242800"/>
            <a:ext cx="1536600" cy="1029300"/>
          </a:xfrm>
          <a:prstGeom prst="roundRect">
            <a:avLst>
              <a:gd fmla="val 16667" name="adj"/>
            </a:avLst>
          </a:prstGeom>
          <a:solidFill>
            <a:srgbClr val="83CED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ca"/>
              <a:t>Jardineria i Floristeria.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2" name="Google Shape;282;p25"/>
          <p:cNvSpPr/>
          <p:nvPr/>
        </p:nvSpPr>
        <p:spPr>
          <a:xfrm>
            <a:off x="1921100" y="5328300"/>
            <a:ext cx="1536600" cy="943800"/>
          </a:xfrm>
          <a:prstGeom prst="roundRect">
            <a:avLst>
              <a:gd fmla="val 16667" name="adj"/>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Procediments de Joieria.</a:t>
            </a:r>
            <a:endParaRPr/>
          </a:p>
        </p:txBody>
      </p:sp>
      <p:sp>
        <p:nvSpPr>
          <p:cNvPr id="283" name="Google Shape;283;p25"/>
          <p:cNvSpPr/>
          <p:nvPr/>
        </p:nvSpPr>
        <p:spPr>
          <a:xfrm>
            <a:off x="3600050" y="5328300"/>
            <a:ext cx="1536600" cy="9438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Farmàcia i Parafarmàcia.</a:t>
            </a:r>
            <a:endParaRPr/>
          </a:p>
        </p:txBody>
      </p:sp>
      <p:sp>
        <p:nvSpPr>
          <p:cNvPr id="284" name="Google Shape;284;p25"/>
          <p:cNvSpPr/>
          <p:nvPr/>
        </p:nvSpPr>
        <p:spPr>
          <a:xfrm>
            <a:off x="5374450" y="5328300"/>
            <a:ext cx="1536600" cy="943800"/>
          </a:xfrm>
          <a:prstGeom prst="roundRect">
            <a:avLst>
              <a:gd fmla="val 16667" name="adj"/>
            </a:avLst>
          </a:prstGeom>
          <a:solidFill>
            <a:srgbClr val="FCE5C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Instal·lacions frigorífiques i climatització.</a:t>
            </a:r>
            <a:endParaRPr/>
          </a:p>
        </p:txBody>
      </p:sp>
      <p:sp>
        <p:nvSpPr>
          <p:cNvPr id="285" name="Google Shape;285;p25"/>
          <p:cNvSpPr/>
          <p:nvPr/>
        </p:nvSpPr>
        <p:spPr>
          <a:xfrm>
            <a:off x="7215875" y="4066100"/>
            <a:ext cx="1536600" cy="943800"/>
          </a:xfrm>
          <a:prstGeom prst="roundRect">
            <a:avLst>
              <a:gd fmla="val 16667"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ca"/>
              <a:t>Activitats</a:t>
            </a:r>
            <a:r>
              <a:rPr lang="ca"/>
              <a:t> comercials.</a:t>
            </a:r>
            <a:endParaRPr/>
          </a:p>
          <a:p>
            <a:pPr indent="0" lvl="0" marL="0" rtl="0" algn="l">
              <a:spcBef>
                <a:spcPts val="0"/>
              </a:spcBef>
              <a:spcAft>
                <a:spcPts val="0"/>
              </a:spcAft>
              <a:buNone/>
            </a:pPr>
            <a:r>
              <a:t/>
            </a:r>
            <a:endParaRPr/>
          </a:p>
          <a:p>
            <a:pPr indent="0" lvl="0" marL="0" rtl="0" algn="l">
              <a:spcBef>
                <a:spcPts val="0"/>
              </a:spcBef>
              <a:spcAft>
                <a:spcPts val="0"/>
              </a:spcAft>
              <a:buNone/>
            </a:pPr>
            <a:r>
              <a:rPr lang="ca"/>
              <a:t>.</a:t>
            </a:r>
            <a:endParaRPr/>
          </a:p>
        </p:txBody>
      </p:sp>
      <p:sp>
        <p:nvSpPr>
          <p:cNvPr id="286" name="Google Shape;286;p25"/>
          <p:cNvSpPr/>
          <p:nvPr/>
        </p:nvSpPr>
        <p:spPr>
          <a:xfrm>
            <a:off x="7225050" y="5351700"/>
            <a:ext cx="1536600" cy="9438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Perruqueria i </a:t>
            </a:r>
            <a:r>
              <a:rPr lang="ca"/>
              <a:t>cosmètica</a:t>
            </a:r>
            <a:r>
              <a:rPr lang="ca"/>
              <a:t> capil·lar.</a:t>
            </a:r>
            <a:endParaRPr/>
          </a:p>
        </p:txBody>
      </p:sp>
      <p:sp>
        <p:nvSpPr>
          <p:cNvPr id="287" name="Google Shape;287;p25"/>
          <p:cNvSpPr/>
          <p:nvPr/>
        </p:nvSpPr>
        <p:spPr>
          <a:xfrm>
            <a:off x="1921100" y="1705150"/>
            <a:ext cx="1536600" cy="9438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Assistent producte gràfic</a:t>
            </a:r>
            <a:endParaRPr/>
          </a:p>
          <a:p>
            <a:pPr indent="0" lvl="0" marL="0" rtl="0" algn="ctr">
              <a:spcBef>
                <a:spcPts val="0"/>
              </a:spcBef>
              <a:spcAft>
                <a:spcPts val="0"/>
              </a:spcAft>
              <a:buNone/>
            </a:pPr>
            <a:r>
              <a:rPr lang="ca"/>
              <a:t>   </a:t>
            </a:r>
            <a:r>
              <a:rPr lang="ca"/>
              <a:t>imprès.</a:t>
            </a:r>
            <a:endParaRPr/>
          </a:p>
        </p:txBody>
      </p:sp>
      <p:sp>
        <p:nvSpPr>
          <p:cNvPr id="288" name="Google Shape;288;p25"/>
          <p:cNvSpPr/>
          <p:nvPr/>
        </p:nvSpPr>
        <p:spPr>
          <a:xfrm>
            <a:off x="3673825" y="1705150"/>
            <a:ext cx="1536600" cy="943800"/>
          </a:xfrm>
          <a:prstGeom prst="roundRect">
            <a:avLst>
              <a:gd fmla="val 16667"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ca">
                <a:solidFill>
                  <a:srgbClr val="CC0000"/>
                </a:solidFill>
              </a:rPr>
              <a:t>NOU!</a:t>
            </a:r>
            <a:endParaRPr b="1">
              <a:solidFill>
                <a:srgbClr val="CC0000"/>
              </a:solidFill>
            </a:endParaRPr>
          </a:p>
          <a:p>
            <a:pPr indent="0" lvl="0" marL="0" rtl="0" algn="ctr">
              <a:spcBef>
                <a:spcPts val="0"/>
              </a:spcBef>
              <a:spcAft>
                <a:spcPts val="0"/>
              </a:spcAft>
              <a:buNone/>
            </a:pPr>
            <a:r>
              <a:rPr lang="ca"/>
              <a:t>Obres d’interior, decoració i rehabilitació.</a:t>
            </a:r>
            <a:endParaRPr/>
          </a:p>
        </p:txBody>
      </p:sp>
      <p:sp>
        <p:nvSpPr>
          <p:cNvPr id="289" name="Google Shape;289;p25"/>
          <p:cNvSpPr/>
          <p:nvPr/>
        </p:nvSpPr>
        <p:spPr>
          <a:xfrm>
            <a:off x="5374450" y="1705150"/>
            <a:ext cx="1536600" cy="9438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ca">
                <a:solidFill>
                  <a:schemeClr val="dk1"/>
                </a:solidFill>
              </a:rPr>
              <a:t>Mecanització</a:t>
            </a:r>
            <a:endParaRPr/>
          </a:p>
        </p:txBody>
      </p:sp>
      <p:sp>
        <p:nvSpPr>
          <p:cNvPr id="290" name="Google Shape;290;p25"/>
          <p:cNvSpPr/>
          <p:nvPr/>
        </p:nvSpPr>
        <p:spPr>
          <a:xfrm>
            <a:off x="242150" y="1644325"/>
            <a:ext cx="1536600" cy="943800"/>
          </a:xfrm>
          <a:prstGeom prst="roundRect">
            <a:avLst>
              <a:gd fmla="val 16667" name="adj"/>
            </a:avLst>
          </a:prstGeom>
          <a:solidFill>
            <a:srgbClr val="3C78D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ca">
                <a:solidFill>
                  <a:schemeClr val="dk1"/>
                </a:solidFill>
              </a:rPr>
              <a:t>Mecànica de Vehicles.</a:t>
            </a:r>
            <a:endParaRPr/>
          </a:p>
        </p:txBody>
      </p:sp>
      <p:sp>
        <p:nvSpPr>
          <p:cNvPr id="291" name="Google Shape;291;p25"/>
          <p:cNvSpPr/>
          <p:nvPr/>
        </p:nvSpPr>
        <p:spPr>
          <a:xfrm>
            <a:off x="7215100" y="1705150"/>
            <a:ext cx="1536600" cy="943800"/>
          </a:xfrm>
          <a:prstGeom prst="roundRect">
            <a:avLst>
              <a:gd fmla="val 16667" name="adj"/>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solidFill>
                  <a:schemeClr val="dk1"/>
                </a:solidFill>
              </a:rPr>
              <a:t>Producció agropecuària.</a:t>
            </a:r>
            <a:endParaRPr/>
          </a:p>
        </p:txBody>
      </p:sp>
      <p:sp>
        <p:nvSpPr>
          <p:cNvPr id="292" name="Google Shape;292;p25"/>
          <p:cNvSpPr/>
          <p:nvPr/>
        </p:nvSpPr>
        <p:spPr>
          <a:xfrm>
            <a:off x="7225050" y="541963"/>
            <a:ext cx="1536600" cy="9438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solidFill>
                  <a:schemeClr val="dk1"/>
                </a:solidFill>
              </a:rPr>
              <a:t>Cuina i Gastronomia.</a:t>
            </a:r>
            <a:endParaRPr>
              <a:solidFill>
                <a:schemeClr val="dk1"/>
              </a:solidFill>
            </a:endParaRPr>
          </a:p>
          <a:p>
            <a:pPr indent="0" lvl="0" marL="0" rtl="0" algn="ctr">
              <a:spcBef>
                <a:spcPts val="0"/>
              </a:spcBef>
              <a:spcAft>
                <a:spcPts val="0"/>
              </a:spcAft>
              <a:buClr>
                <a:schemeClr val="dk1"/>
              </a:buClr>
              <a:buSzPts val="1100"/>
              <a:buFont typeface="Arial"/>
              <a:buNone/>
            </a:pPr>
            <a:r>
              <a:rPr b="1" lang="ca">
                <a:solidFill>
                  <a:srgbClr val="CC0000"/>
                </a:solidFill>
              </a:rPr>
              <a:t>FP DUAL!</a:t>
            </a:r>
            <a:endParaRPr b="1">
              <a:solidFill>
                <a:srgbClr val="CC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26">
            <a:hlinkClick r:id="rId3"/>
          </p:cNvPr>
          <p:cNvPicPr preferRelativeResize="0"/>
          <p:nvPr/>
        </p:nvPicPr>
        <p:blipFill>
          <a:blip r:embed="rId4">
            <a:alphaModFix/>
          </a:blip>
          <a:stretch>
            <a:fillRect/>
          </a:stretch>
        </p:blipFill>
        <p:spPr>
          <a:xfrm>
            <a:off x="217325" y="1399300"/>
            <a:ext cx="8839201" cy="1815749"/>
          </a:xfrm>
          <a:prstGeom prst="rect">
            <a:avLst/>
          </a:prstGeom>
          <a:noFill/>
          <a:ln>
            <a:noFill/>
          </a:ln>
        </p:spPr>
      </p:pic>
      <p:pic>
        <p:nvPicPr>
          <p:cNvPr id="298" name="Google Shape;298;p26">
            <a:hlinkClick r:id="rId5"/>
          </p:cNvPr>
          <p:cNvPicPr preferRelativeResize="0"/>
          <p:nvPr/>
        </p:nvPicPr>
        <p:blipFill>
          <a:blip r:embed="rId6">
            <a:alphaModFix/>
          </a:blip>
          <a:stretch>
            <a:fillRect/>
          </a:stretch>
        </p:blipFill>
        <p:spPr>
          <a:xfrm>
            <a:off x="2282525" y="3292999"/>
            <a:ext cx="5631257" cy="3260201"/>
          </a:xfrm>
          <a:prstGeom prst="rect">
            <a:avLst/>
          </a:prstGeom>
          <a:noFill/>
          <a:ln>
            <a:noFill/>
          </a:ln>
        </p:spPr>
      </p:pic>
      <p:sp>
        <p:nvSpPr>
          <p:cNvPr id="299" name="Google Shape;299;p26"/>
          <p:cNvSpPr/>
          <p:nvPr/>
        </p:nvSpPr>
        <p:spPr>
          <a:xfrm>
            <a:off x="5117525" y="493575"/>
            <a:ext cx="3169200" cy="905700"/>
          </a:xfrm>
          <a:prstGeom prst="ellipse">
            <a:avLst/>
          </a:prstGeom>
          <a:solidFill>
            <a:srgbClr val="92C9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
          <p:cNvSpPr txBox="1"/>
          <p:nvPr/>
        </p:nvSpPr>
        <p:spPr>
          <a:xfrm>
            <a:off x="5461750" y="752800"/>
            <a:ext cx="26106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ca" sz="1500"/>
              <a:t>NOVETATS CONSOLACIÓ</a:t>
            </a:r>
            <a:endParaRPr b="1" sz="1500"/>
          </a:p>
        </p:txBody>
      </p:sp>
      <p:sp>
        <p:nvSpPr>
          <p:cNvPr id="301" name="Google Shape;301;p26"/>
          <p:cNvSpPr txBox="1"/>
          <p:nvPr/>
        </p:nvSpPr>
        <p:spPr>
          <a:xfrm>
            <a:off x="3403025" y="707925"/>
            <a:ext cx="1519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a" sz="2100">
                <a:solidFill>
                  <a:srgbClr val="CC0000"/>
                </a:solidFill>
              </a:rPr>
              <a:t>ATENCIÓ!</a:t>
            </a:r>
            <a:endParaRPr b="1" sz="2100">
              <a:solidFill>
                <a:srgbClr val="CC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7"/>
          <p:cNvSpPr txBox="1"/>
          <p:nvPr/>
        </p:nvSpPr>
        <p:spPr>
          <a:xfrm>
            <a:off x="381000" y="1600200"/>
            <a:ext cx="3958200" cy="5141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ca">
                <a:solidFill>
                  <a:srgbClr val="333333"/>
                </a:solidFill>
                <a:highlight>
                  <a:schemeClr val="lt1"/>
                </a:highlight>
              </a:rPr>
              <a:t>1. </a:t>
            </a:r>
            <a:r>
              <a:rPr b="1" lang="ca">
                <a:solidFill>
                  <a:srgbClr val="333333"/>
                </a:solidFill>
                <a:highlight>
                  <a:schemeClr val="lt1"/>
                </a:highlight>
              </a:rPr>
              <a:t>Escolta els sentiments</a:t>
            </a:r>
            <a:endParaRPr b="1">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lang="ca">
                <a:solidFill>
                  <a:srgbClr val="333333"/>
                </a:solidFill>
                <a:highlight>
                  <a:schemeClr val="lt1"/>
                </a:highlight>
              </a:rPr>
              <a:t>Dona prioritat als arguments que estiguin en consonància amb els teus sentiments. Pensa i tria tenint en compte allò que t'il·lusiona o allò pel que tens o pots tenir potencial i capacitats per fer bé.</a:t>
            </a:r>
            <a:endParaRPr>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b="1" lang="ca">
                <a:solidFill>
                  <a:srgbClr val="333333"/>
                </a:solidFill>
                <a:highlight>
                  <a:schemeClr val="lt1"/>
                </a:highlight>
              </a:rPr>
              <a:t>2.</a:t>
            </a:r>
            <a:r>
              <a:rPr lang="ca">
                <a:solidFill>
                  <a:srgbClr val="333333"/>
                </a:solidFill>
                <a:highlight>
                  <a:schemeClr val="lt1"/>
                </a:highlight>
              </a:rPr>
              <a:t> </a:t>
            </a:r>
            <a:r>
              <a:rPr b="1" lang="ca">
                <a:solidFill>
                  <a:srgbClr val="333333"/>
                </a:solidFill>
                <a:highlight>
                  <a:schemeClr val="lt1"/>
                </a:highlight>
              </a:rPr>
              <a:t>I si no tinc una vocació clara? </a:t>
            </a:r>
            <a:endParaRPr b="1">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lang="ca">
                <a:solidFill>
                  <a:srgbClr val="333333"/>
                </a:solidFill>
                <a:highlight>
                  <a:schemeClr val="lt1"/>
                </a:highlight>
              </a:rPr>
              <a:t>Algunes persones ho tenen clar de seguida i d'altres poden trigar més, no et preocupis. Pots escollir allò que estimis però pots també arribar a estimar allò que has triat sense tenir-ho tan clar.</a:t>
            </a:r>
            <a:endParaRPr>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b="1" lang="ca">
                <a:solidFill>
                  <a:srgbClr val="333333"/>
                </a:solidFill>
                <a:highlight>
                  <a:schemeClr val="lt1"/>
                </a:highlight>
              </a:rPr>
              <a:t>3. L'èxit és a dins teu</a:t>
            </a:r>
            <a:endParaRPr b="1">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lang="ca">
                <a:solidFill>
                  <a:srgbClr val="333333"/>
                </a:solidFill>
                <a:highlight>
                  <a:schemeClr val="lt1"/>
                </a:highlight>
              </a:rPr>
              <a:t>Tenim una determinada imatge que associem a èxit professional. Però l'èxit té a veure amb la teva actitud envers el que fas. L'èxit no va circumscrit a una titulació concreta, sinó que va associat a una forma de ser i de fer.</a:t>
            </a:r>
            <a:endParaRPr>
              <a:solidFill>
                <a:srgbClr val="333333"/>
              </a:solidFill>
              <a:highlight>
                <a:schemeClr val="lt1"/>
              </a:highlight>
            </a:endParaRPr>
          </a:p>
        </p:txBody>
      </p:sp>
      <p:sp>
        <p:nvSpPr>
          <p:cNvPr id="307" name="Google Shape;307;p27"/>
          <p:cNvSpPr txBox="1"/>
          <p:nvPr/>
        </p:nvSpPr>
        <p:spPr>
          <a:xfrm>
            <a:off x="5003625" y="1632925"/>
            <a:ext cx="3958200" cy="3586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ca">
                <a:solidFill>
                  <a:srgbClr val="333333"/>
                </a:solidFill>
                <a:highlight>
                  <a:schemeClr val="lt1"/>
                </a:highlight>
              </a:rPr>
              <a:t>4. </a:t>
            </a:r>
            <a:r>
              <a:rPr b="1" lang="ca">
                <a:solidFill>
                  <a:srgbClr val="333333"/>
                </a:solidFill>
                <a:highlight>
                  <a:schemeClr val="lt1"/>
                </a:highlight>
              </a:rPr>
              <a:t>Tu tries</a:t>
            </a:r>
            <a:endParaRPr b="1">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lang="ca">
                <a:solidFill>
                  <a:srgbClr val="333333"/>
                </a:solidFill>
                <a:highlight>
                  <a:schemeClr val="lt1"/>
                </a:highlight>
              </a:rPr>
              <a:t>És el teu futur; pots demanar assessorament a persones que siguin importants per a tu o que consideris un referent. Pensa però que qualsevol esforç que suposi l'elecció només el podràs sostenir si ha estat elecció teva. Si t'has deixat convèncer, la teva decisió trontollarà més fàcilment davant de possibles dificultats.</a:t>
            </a:r>
            <a:endParaRPr>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b="1" lang="ca">
                <a:solidFill>
                  <a:srgbClr val="333333"/>
                </a:solidFill>
                <a:highlight>
                  <a:schemeClr val="lt1"/>
                </a:highlight>
              </a:rPr>
              <a:t>5. Referents que animen</a:t>
            </a:r>
            <a:endParaRPr b="1">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lang="ca">
                <a:solidFill>
                  <a:srgbClr val="333333"/>
                </a:solidFill>
                <a:highlight>
                  <a:schemeClr val="lt1"/>
                </a:highlight>
              </a:rPr>
              <a:t>Busca persones que admiris professionalment i veuràs com han arribat on són per camins molt diferents i no sempre fàcils i directes.</a:t>
            </a:r>
            <a:endParaRPr>
              <a:solidFill>
                <a:srgbClr val="333333"/>
              </a:solidFill>
              <a:highlight>
                <a:schemeClr val="lt1"/>
              </a:highlight>
            </a:endParaRPr>
          </a:p>
          <a:p>
            <a:pPr indent="0" lvl="0" marL="0" rtl="0" algn="just">
              <a:spcBef>
                <a:spcPts val="0"/>
              </a:spcBef>
              <a:spcAft>
                <a:spcPts val="0"/>
              </a:spcAft>
              <a:buNone/>
            </a:pPr>
            <a:r>
              <a:rPr lang="ca" sz="1100">
                <a:solidFill>
                  <a:srgbClr val="333333"/>
                </a:solidFill>
                <a:highlight>
                  <a:schemeClr val="lt1"/>
                </a:highlight>
              </a:rPr>
              <a:t> </a:t>
            </a:r>
            <a:endParaRPr sz="1100">
              <a:solidFill>
                <a:srgbClr val="333333"/>
              </a:solidFill>
              <a:highlight>
                <a:schemeClr val="lt1"/>
              </a:highlight>
            </a:endParaRPr>
          </a:p>
        </p:txBody>
      </p:sp>
      <p:sp>
        <p:nvSpPr>
          <p:cNvPr id="308" name="Google Shape;308;p27"/>
          <p:cNvSpPr txBox="1"/>
          <p:nvPr/>
        </p:nvSpPr>
        <p:spPr>
          <a:xfrm>
            <a:off x="3448375" y="560375"/>
            <a:ext cx="5339100" cy="872700"/>
          </a:xfrm>
          <a:prstGeom prst="rect">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a" sz="2400"/>
              <a:t>10 ORIENTA-CONSELLS</a:t>
            </a:r>
            <a:endParaRPr sz="2400"/>
          </a:p>
          <a:p>
            <a:pPr indent="0" lvl="0" marL="0" rtl="0" algn="r">
              <a:spcBef>
                <a:spcPts val="0"/>
              </a:spcBef>
              <a:spcAft>
                <a:spcPts val="0"/>
              </a:spcAft>
              <a:buNone/>
            </a:pPr>
            <a:r>
              <a:rPr lang="ca"/>
              <a:t>per Eva Bach</a:t>
            </a:r>
            <a:endParaRPr/>
          </a:p>
          <a:p>
            <a:pPr indent="0" lvl="0" marL="0" rtl="0" algn="r">
              <a:spcBef>
                <a:spcPts val="0"/>
              </a:spcBef>
              <a:spcAft>
                <a:spcPts val="0"/>
              </a:spcAft>
              <a:buNone/>
            </a:pPr>
            <a:r>
              <a:rPr lang="ca"/>
              <a:t>Projecte Comunicació Educativa amb Cor</a:t>
            </a:r>
            <a:endParaRPr/>
          </a:p>
        </p:txBody>
      </p:sp>
      <p:pic>
        <p:nvPicPr>
          <p:cNvPr id="309" name="Google Shape;309;p27"/>
          <p:cNvPicPr preferRelativeResize="0"/>
          <p:nvPr/>
        </p:nvPicPr>
        <p:blipFill>
          <a:blip r:embed="rId3">
            <a:alphaModFix/>
          </a:blip>
          <a:stretch>
            <a:fillRect/>
          </a:stretch>
        </p:blipFill>
        <p:spPr>
          <a:xfrm>
            <a:off x="5874763" y="5054375"/>
            <a:ext cx="2600325" cy="1752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8"/>
          <p:cNvSpPr txBox="1"/>
          <p:nvPr/>
        </p:nvSpPr>
        <p:spPr>
          <a:xfrm>
            <a:off x="228600" y="3124200"/>
            <a:ext cx="39339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a">
                <a:solidFill>
                  <a:srgbClr val="333333"/>
                </a:solidFill>
                <a:highlight>
                  <a:schemeClr val="lt1"/>
                </a:highlight>
              </a:rPr>
              <a:t>6. I si perdo un curs?</a:t>
            </a:r>
            <a:endParaRPr b="1">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lang="ca">
                <a:solidFill>
                  <a:srgbClr val="333333"/>
                </a:solidFill>
                <a:highlight>
                  <a:schemeClr val="lt1"/>
                </a:highlight>
              </a:rPr>
              <a:t>Un curs no es perd mai si ets capaç de treure'n sempre alguna cosa positiva. Enfoca-ho com un aprenentatge i si et serveix per conèixer-te millor a tu mateix, serà bo encara que no hagi estat l'opció correcta a la primera.</a:t>
            </a:r>
            <a:endParaRPr>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l">
              <a:spcBef>
                <a:spcPts val="0"/>
              </a:spcBef>
              <a:spcAft>
                <a:spcPts val="0"/>
              </a:spcAft>
              <a:buNone/>
            </a:pPr>
            <a:r>
              <a:rPr b="1" lang="ca">
                <a:solidFill>
                  <a:srgbClr val="333333"/>
                </a:solidFill>
                <a:highlight>
                  <a:schemeClr val="lt1"/>
                </a:highlight>
              </a:rPr>
              <a:t>7. Ep! Totes les feines són dignes</a:t>
            </a:r>
            <a:endParaRPr b="1">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lang="ca">
                <a:solidFill>
                  <a:srgbClr val="333333"/>
                </a:solidFill>
                <a:highlight>
                  <a:schemeClr val="lt1"/>
                </a:highlight>
              </a:rPr>
              <a:t>Compte també amb els prejudicis. El que acabarà dignificant el que faràs no serà l'etiqueta social que tingui la professió que escullis. Saps què dignifica? La competència professional i el desig i voluntat de servei, d'aportar alguna cosa positiva al teu entorn.</a:t>
            </a:r>
            <a:endParaRPr/>
          </a:p>
        </p:txBody>
      </p:sp>
      <p:sp>
        <p:nvSpPr>
          <p:cNvPr id="315" name="Google Shape;315;p28"/>
          <p:cNvSpPr txBox="1"/>
          <p:nvPr/>
        </p:nvSpPr>
        <p:spPr>
          <a:xfrm>
            <a:off x="4191000" y="1433300"/>
            <a:ext cx="4812900" cy="5356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ca">
                <a:solidFill>
                  <a:srgbClr val="333333"/>
                </a:solidFill>
                <a:highlight>
                  <a:schemeClr val="lt1"/>
                </a:highlight>
              </a:rPr>
              <a:t>8. La professió definitiva?</a:t>
            </a:r>
            <a:endParaRPr b="1">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lang="ca">
                <a:solidFill>
                  <a:srgbClr val="333333"/>
                </a:solidFill>
                <a:highlight>
                  <a:schemeClr val="lt1"/>
                </a:highlight>
              </a:rPr>
              <a:t>Allò que escullis ara pot no ser encara definitiu. Pot ser un mitjà o un camí que et porti a noves sortides. No arribar a la fita desitjada a la primera no vol dir fracassar. A vegades necessitem descobrir i experimentar primer el què no ens agrada per poder saber el què ens agrada de veritat. Una equivocació no és un fracàs, pot ser una etapa necessària en el camí cap a l'èxit.</a:t>
            </a:r>
            <a:endParaRPr>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b="1" lang="ca">
                <a:solidFill>
                  <a:srgbClr val="333333"/>
                </a:solidFill>
                <a:highlight>
                  <a:schemeClr val="lt1"/>
                </a:highlight>
              </a:rPr>
              <a:t>9. Consells pensats per a tu</a:t>
            </a:r>
            <a:endParaRPr b="1">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lang="ca">
                <a:solidFill>
                  <a:srgbClr val="333333"/>
                </a:solidFill>
                <a:highlight>
                  <a:schemeClr val="lt1"/>
                </a:highlight>
              </a:rPr>
              <a:t>Deixa't aconsellar per algú que pensi en primer lloc en tu i que no estigui condicionat per frustracions, rigideses, pors o expectatives pròpies, o per creences limitadores. Una visió limitadora o esbiaixada pot condicionar la teva elecció.</a:t>
            </a:r>
            <a:endParaRPr>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b="1" lang="ca">
                <a:solidFill>
                  <a:srgbClr val="333333"/>
                </a:solidFill>
                <a:highlight>
                  <a:schemeClr val="lt1"/>
                </a:highlight>
              </a:rPr>
              <a:t>10. Persevera en el camí</a:t>
            </a:r>
            <a:endParaRPr b="1">
              <a:solidFill>
                <a:srgbClr val="333333"/>
              </a:solidFill>
              <a:highlight>
                <a:schemeClr val="lt1"/>
              </a:highlight>
            </a:endParaRPr>
          </a:p>
          <a:p>
            <a:pPr indent="0" lvl="0" marL="0" rtl="0" algn="just">
              <a:spcBef>
                <a:spcPts val="0"/>
              </a:spcBef>
              <a:spcAft>
                <a:spcPts val="0"/>
              </a:spcAft>
              <a:buNone/>
            </a:pPr>
            <a:r>
              <a:t/>
            </a:r>
            <a:endParaRPr>
              <a:solidFill>
                <a:srgbClr val="333333"/>
              </a:solidFill>
              <a:highlight>
                <a:schemeClr val="lt1"/>
              </a:highlight>
            </a:endParaRPr>
          </a:p>
          <a:p>
            <a:pPr indent="0" lvl="0" marL="0" rtl="0" algn="just">
              <a:spcBef>
                <a:spcPts val="0"/>
              </a:spcBef>
              <a:spcAft>
                <a:spcPts val="0"/>
              </a:spcAft>
              <a:buNone/>
            </a:pPr>
            <a:r>
              <a:rPr lang="ca">
                <a:solidFill>
                  <a:srgbClr val="333333"/>
                </a:solidFill>
                <a:highlight>
                  <a:schemeClr val="lt1"/>
                </a:highlight>
              </a:rPr>
              <a:t>Conserva sempre la il·lusió. No et rendeixis a la primera porta que se't tanqui. La història és plena de casos d'èxit que se'n van sortir després d'unes quantes ensopegades. Persevera.</a:t>
            </a:r>
            <a:endParaRPr/>
          </a:p>
        </p:txBody>
      </p:sp>
      <p:pic>
        <p:nvPicPr>
          <p:cNvPr id="316" name="Google Shape;316;p28"/>
          <p:cNvPicPr preferRelativeResize="0"/>
          <p:nvPr/>
        </p:nvPicPr>
        <p:blipFill>
          <a:blip r:embed="rId3">
            <a:alphaModFix/>
          </a:blip>
          <a:stretch>
            <a:fillRect/>
          </a:stretch>
        </p:blipFill>
        <p:spPr>
          <a:xfrm>
            <a:off x="2414025" y="1253848"/>
            <a:ext cx="1489475" cy="1988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1"/>
          <p:cNvSpPr/>
          <p:nvPr/>
        </p:nvSpPr>
        <p:spPr>
          <a:xfrm>
            <a:off x="3135000" y="3060000"/>
            <a:ext cx="1437000" cy="1138200"/>
          </a:xfrm>
          <a:prstGeom prst="flowChartConnector">
            <a:avLst/>
          </a:prstGeom>
          <a:solidFill>
            <a:srgbClr val="92C9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ESO</a:t>
            </a:r>
            <a:endParaRPr/>
          </a:p>
        </p:txBody>
      </p:sp>
      <p:sp>
        <p:nvSpPr>
          <p:cNvPr id="125" name="Google Shape;125;p11"/>
          <p:cNvSpPr/>
          <p:nvPr/>
        </p:nvSpPr>
        <p:spPr>
          <a:xfrm>
            <a:off x="4764825" y="4393250"/>
            <a:ext cx="1686600" cy="5832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Cicle formatiu de Grau Mitjà.</a:t>
            </a:r>
            <a:endParaRPr/>
          </a:p>
          <a:p>
            <a:pPr indent="0" lvl="0" marL="0" rtl="0" algn="ctr">
              <a:spcBef>
                <a:spcPts val="0"/>
              </a:spcBef>
              <a:spcAft>
                <a:spcPts val="0"/>
              </a:spcAft>
              <a:buNone/>
            </a:pPr>
            <a:r>
              <a:rPr lang="ca"/>
              <a:t>2a</a:t>
            </a:r>
            <a:endParaRPr/>
          </a:p>
        </p:txBody>
      </p:sp>
      <p:sp>
        <p:nvSpPr>
          <p:cNvPr id="126" name="Google Shape;126;p11"/>
          <p:cNvSpPr/>
          <p:nvPr/>
        </p:nvSpPr>
        <p:spPr>
          <a:xfrm>
            <a:off x="1860075" y="4393325"/>
            <a:ext cx="1707300" cy="4980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Batxillerat</a:t>
            </a:r>
            <a:endParaRPr/>
          </a:p>
          <a:p>
            <a:pPr indent="0" lvl="0" marL="0" rtl="0" algn="ctr">
              <a:spcBef>
                <a:spcPts val="0"/>
              </a:spcBef>
              <a:spcAft>
                <a:spcPts val="0"/>
              </a:spcAft>
              <a:buNone/>
            </a:pPr>
            <a:r>
              <a:rPr lang="ca"/>
              <a:t>2 o 3a</a:t>
            </a:r>
            <a:endParaRPr/>
          </a:p>
        </p:txBody>
      </p:sp>
      <p:sp>
        <p:nvSpPr>
          <p:cNvPr id="127" name="Google Shape;127;p11"/>
          <p:cNvSpPr/>
          <p:nvPr/>
        </p:nvSpPr>
        <p:spPr>
          <a:xfrm>
            <a:off x="912375" y="2715000"/>
            <a:ext cx="2118600" cy="8034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Ensenyaments esportius de Règim Especial</a:t>
            </a:r>
            <a:endParaRPr/>
          </a:p>
          <a:p>
            <a:pPr indent="0" lvl="0" marL="0" rtl="0" algn="ctr">
              <a:spcBef>
                <a:spcPts val="0"/>
              </a:spcBef>
              <a:spcAft>
                <a:spcPts val="0"/>
              </a:spcAft>
              <a:buNone/>
            </a:pPr>
            <a:r>
              <a:rPr lang="ca"/>
              <a:t>de Grau Mitjà</a:t>
            </a:r>
            <a:endParaRPr/>
          </a:p>
        </p:txBody>
      </p:sp>
      <p:sp>
        <p:nvSpPr>
          <p:cNvPr id="128" name="Google Shape;128;p11"/>
          <p:cNvSpPr/>
          <p:nvPr/>
        </p:nvSpPr>
        <p:spPr>
          <a:xfrm>
            <a:off x="4963700" y="2711652"/>
            <a:ext cx="2589600" cy="917400"/>
          </a:xfrm>
          <a:prstGeom prst="rect">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Ensenyaments d’Arts Plàstiques i Disseny de Règim Especial </a:t>
            </a:r>
            <a:endParaRPr/>
          </a:p>
          <a:p>
            <a:pPr indent="0" lvl="0" marL="0" rtl="0" algn="ctr">
              <a:spcBef>
                <a:spcPts val="0"/>
              </a:spcBef>
              <a:spcAft>
                <a:spcPts val="0"/>
              </a:spcAft>
              <a:buNone/>
            </a:pPr>
            <a:r>
              <a:rPr lang="ca"/>
              <a:t>de Grau MItjà</a:t>
            </a:r>
            <a:endParaRPr/>
          </a:p>
        </p:txBody>
      </p:sp>
      <p:sp>
        <p:nvSpPr>
          <p:cNvPr id="129" name="Google Shape;129;p11"/>
          <p:cNvSpPr/>
          <p:nvPr/>
        </p:nvSpPr>
        <p:spPr>
          <a:xfrm>
            <a:off x="4754475" y="5357650"/>
            <a:ext cx="1707300" cy="61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Cicle formatiu de Grau Superior</a:t>
            </a:r>
            <a:endParaRPr/>
          </a:p>
          <a:p>
            <a:pPr indent="0" lvl="0" marL="0" rtl="0" algn="ctr">
              <a:spcBef>
                <a:spcPts val="0"/>
              </a:spcBef>
              <a:spcAft>
                <a:spcPts val="0"/>
              </a:spcAft>
              <a:buNone/>
            </a:pPr>
            <a:r>
              <a:rPr lang="ca"/>
              <a:t>2a</a:t>
            </a:r>
            <a:endParaRPr/>
          </a:p>
        </p:txBody>
      </p:sp>
      <p:cxnSp>
        <p:nvCxnSpPr>
          <p:cNvPr id="130" name="Google Shape;130;p11"/>
          <p:cNvCxnSpPr>
            <a:stCxn id="125" idx="2"/>
            <a:endCxn id="129" idx="0"/>
          </p:cNvCxnSpPr>
          <p:nvPr/>
        </p:nvCxnSpPr>
        <p:spPr>
          <a:xfrm>
            <a:off x="5608125" y="4976450"/>
            <a:ext cx="0" cy="381300"/>
          </a:xfrm>
          <a:prstGeom prst="straightConnector1">
            <a:avLst/>
          </a:prstGeom>
          <a:noFill/>
          <a:ln cap="flat" cmpd="sng" w="9525">
            <a:solidFill>
              <a:schemeClr val="dk2"/>
            </a:solidFill>
            <a:prstDash val="solid"/>
            <a:round/>
            <a:headEnd len="med" w="med" type="none"/>
            <a:tailEnd len="med" w="med" type="triangle"/>
          </a:ln>
        </p:spPr>
      </p:cxnSp>
      <p:sp>
        <p:nvSpPr>
          <p:cNvPr id="131" name="Google Shape;131;p11"/>
          <p:cNvSpPr/>
          <p:nvPr/>
        </p:nvSpPr>
        <p:spPr>
          <a:xfrm>
            <a:off x="201375" y="1335350"/>
            <a:ext cx="2589600" cy="803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Ensenyaments esportius de Règim Especial</a:t>
            </a:r>
            <a:endParaRPr/>
          </a:p>
          <a:p>
            <a:pPr indent="0" lvl="0" marL="0" rtl="0" algn="ctr">
              <a:spcBef>
                <a:spcPts val="0"/>
              </a:spcBef>
              <a:spcAft>
                <a:spcPts val="0"/>
              </a:spcAft>
              <a:buNone/>
            </a:pPr>
            <a:r>
              <a:rPr lang="ca"/>
              <a:t>de Grau Superior.</a:t>
            </a:r>
            <a:endParaRPr/>
          </a:p>
        </p:txBody>
      </p:sp>
      <p:cxnSp>
        <p:nvCxnSpPr>
          <p:cNvPr id="132" name="Google Shape;132;p11"/>
          <p:cNvCxnSpPr>
            <a:stCxn id="124" idx="0"/>
            <a:endCxn id="127" idx="3"/>
          </p:cNvCxnSpPr>
          <p:nvPr/>
        </p:nvCxnSpPr>
        <p:spPr>
          <a:xfrm rot="5400000">
            <a:off x="3413850" y="2677050"/>
            <a:ext cx="56700" cy="822600"/>
          </a:xfrm>
          <a:prstGeom prst="curvedConnector4">
            <a:avLst>
              <a:gd fmla="val -419974" name="adj1"/>
              <a:gd fmla="val 93668" name="adj2"/>
            </a:avLst>
          </a:prstGeom>
          <a:noFill/>
          <a:ln cap="flat" cmpd="sng" w="9525">
            <a:solidFill>
              <a:schemeClr val="dk2"/>
            </a:solidFill>
            <a:prstDash val="solid"/>
            <a:round/>
            <a:headEnd len="med" w="med" type="none"/>
            <a:tailEnd len="med" w="med" type="none"/>
          </a:ln>
        </p:spPr>
      </p:cxnSp>
      <p:cxnSp>
        <p:nvCxnSpPr>
          <p:cNvPr id="133" name="Google Shape;133;p11"/>
          <p:cNvCxnSpPr>
            <a:stCxn id="124" idx="2"/>
            <a:endCxn id="126" idx="0"/>
          </p:cNvCxnSpPr>
          <p:nvPr/>
        </p:nvCxnSpPr>
        <p:spPr>
          <a:xfrm flipH="1">
            <a:off x="2713800" y="3629100"/>
            <a:ext cx="421200" cy="764100"/>
          </a:xfrm>
          <a:prstGeom prst="curvedConnector2">
            <a:avLst/>
          </a:prstGeom>
          <a:noFill/>
          <a:ln cap="flat" cmpd="sng" w="9525">
            <a:solidFill>
              <a:schemeClr val="dk2"/>
            </a:solidFill>
            <a:prstDash val="solid"/>
            <a:round/>
            <a:headEnd len="med" w="med" type="none"/>
            <a:tailEnd len="med" w="med" type="none"/>
          </a:ln>
        </p:spPr>
      </p:cxnSp>
      <p:cxnSp>
        <p:nvCxnSpPr>
          <p:cNvPr id="134" name="Google Shape;134;p11"/>
          <p:cNvCxnSpPr>
            <a:stCxn id="124" idx="6"/>
            <a:endCxn id="125" idx="0"/>
          </p:cNvCxnSpPr>
          <p:nvPr/>
        </p:nvCxnSpPr>
        <p:spPr>
          <a:xfrm>
            <a:off x="4572000" y="3629100"/>
            <a:ext cx="1036200" cy="764100"/>
          </a:xfrm>
          <a:prstGeom prst="curvedConnector2">
            <a:avLst/>
          </a:prstGeom>
          <a:noFill/>
          <a:ln cap="flat" cmpd="sng" w="9525">
            <a:solidFill>
              <a:schemeClr val="dk2"/>
            </a:solidFill>
            <a:prstDash val="solid"/>
            <a:round/>
            <a:headEnd len="med" w="med" type="none"/>
            <a:tailEnd len="med" w="med" type="none"/>
          </a:ln>
        </p:spPr>
      </p:cxnSp>
      <p:sp>
        <p:nvSpPr>
          <p:cNvPr id="135" name="Google Shape;135;p11"/>
          <p:cNvSpPr/>
          <p:nvPr/>
        </p:nvSpPr>
        <p:spPr>
          <a:xfrm>
            <a:off x="3070950" y="1637127"/>
            <a:ext cx="3002100" cy="674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a:t>Ensenyaments d’Arts Plàstiques i Disseny de Règim Especial </a:t>
            </a:r>
            <a:endParaRPr/>
          </a:p>
          <a:p>
            <a:pPr indent="0" lvl="0" marL="0" rtl="0" algn="ctr">
              <a:spcBef>
                <a:spcPts val="0"/>
              </a:spcBef>
              <a:spcAft>
                <a:spcPts val="0"/>
              </a:spcAft>
              <a:buNone/>
            </a:pPr>
            <a:r>
              <a:rPr lang="ca"/>
              <a:t>de Grau Superior</a:t>
            </a:r>
            <a:endParaRPr/>
          </a:p>
        </p:txBody>
      </p:sp>
      <p:sp>
        <p:nvSpPr>
          <p:cNvPr id="136" name="Google Shape;136;p11"/>
          <p:cNvSpPr/>
          <p:nvPr/>
        </p:nvSpPr>
        <p:spPr>
          <a:xfrm>
            <a:off x="1120075" y="5729800"/>
            <a:ext cx="3187296" cy="674676"/>
          </a:xfrm>
          <a:prstGeom prst="flowChartTerminator">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txBox="1"/>
          <p:nvPr/>
        </p:nvSpPr>
        <p:spPr>
          <a:xfrm>
            <a:off x="1455525" y="5855638"/>
            <a:ext cx="251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ca"/>
              <a:t>ESTUDIS UNIVERSITARIS</a:t>
            </a:r>
            <a:endParaRPr/>
          </a:p>
        </p:txBody>
      </p:sp>
      <p:cxnSp>
        <p:nvCxnSpPr>
          <p:cNvPr id="138" name="Google Shape;138;p11"/>
          <p:cNvCxnSpPr>
            <a:stCxn id="128" idx="0"/>
            <a:endCxn id="135" idx="2"/>
          </p:cNvCxnSpPr>
          <p:nvPr/>
        </p:nvCxnSpPr>
        <p:spPr>
          <a:xfrm rot="10800000">
            <a:off x="4571900" y="2311752"/>
            <a:ext cx="1686600" cy="399900"/>
          </a:xfrm>
          <a:prstGeom prst="straightConnector1">
            <a:avLst/>
          </a:prstGeom>
          <a:noFill/>
          <a:ln cap="flat" cmpd="sng" w="9525">
            <a:solidFill>
              <a:schemeClr val="dk2"/>
            </a:solidFill>
            <a:prstDash val="solid"/>
            <a:round/>
            <a:headEnd len="med" w="med" type="none"/>
            <a:tailEnd len="med" w="med" type="triangle"/>
          </a:ln>
        </p:spPr>
      </p:cxnSp>
      <p:sp>
        <p:nvSpPr>
          <p:cNvPr id="139" name="Google Shape;139;p11"/>
          <p:cNvSpPr/>
          <p:nvPr/>
        </p:nvSpPr>
        <p:spPr>
          <a:xfrm>
            <a:off x="6670350" y="1647125"/>
            <a:ext cx="2305800" cy="67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txBox="1"/>
          <p:nvPr/>
        </p:nvSpPr>
        <p:spPr>
          <a:xfrm>
            <a:off x="6706350" y="1666200"/>
            <a:ext cx="2233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ca"/>
              <a:t>Ensenyaments Artístics Superiors.</a:t>
            </a:r>
            <a:endParaRPr/>
          </a:p>
        </p:txBody>
      </p:sp>
      <p:cxnSp>
        <p:nvCxnSpPr>
          <p:cNvPr id="141" name="Google Shape;141;p11"/>
          <p:cNvCxnSpPr>
            <a:stCxn id="126" idx="2"/>
            <a:endCxn id="136" idx="0"/>
          </p:cNvCxnSpPr>
          <p:nvPr/>
        </p:nvCxnSpPr>
        <p:spPr>
          <a:xfrm>
            <a:off x="2713725" y="4891325"/>
            <a:ext cx="0" cy="838500"/>
          </a:xfrm>
          <a:prstGeom prst="straightConnector1">
            <a:avLst/>
          </a:prstGeom>
          <a:noFill/>
          <a:ln cap="flat" cmpd="sng" w="28575">
            <a:solidFill>
              <a:srgbClr val="CC0000"/>
            </a:solidFill>
            <a:prstDash val="solid"/>
            <a:round/>
            <a:headEnd len="med" w="med" type="none"/>
            <a:tailEnd len="med" w="med" type="triangle"/>
          </a:ln>
        </p:spPr>
      </p:cxnSp>
      <p:cxnSp>
        <p:nvCxnSpPr>
          <p:cNvPr id="142" name="Google Shape;142;p11"/>
          <p:cNvCxnSpPr/>
          <p:nvPr/>
        </p:nvCxnSpPr>
        <p:spPr>
          <a:xfrm flipH="1">
            <a:off x="4307375" y="5665325"/>
            <a:ext cx="447000" cy="401700"/>
          </a:xfrm>
          <a:prstGeom prst="straightConnector1">
            <a:avLst/>
          </a:prstGeom>
          <a:noFill/>
          <a:ln cap="flat" cmpd="sng" w="28575">
            <a:solidFill>
              <a:srgbClr val="FCE5CD"/>
            </a:solidFill>
            <a:prstDash val="solid"/>
            <a:round/>
            <a:headEnd len="med" w="med" type="none"/>
            <a:tailEnd len="med" w="med" type="triangle"/>
          </a:ln>
        </p:spPr>
      </p:cxnSp>
      <p:cxnSp>
        <p:nvCxnSpPr>
          <p:cNvPr id="143" name="Google Shape;143;p11"/>
          <p:cNvCxnSpPr/>
          <p:nvPr/>
        </p:nvCxnSpPr>
        <p:spPr>
          <a:xfrm flipH="1">
            <a:off x="6795825" y="2406225"/>
            <a:ext cx="1936500" cy="3681300"/>
          </a:xfrm>
          <a:prstGeom prst="straightConnector1">
            <a:avLst/>
          </a:prstGeom>
          <a:noFill/>
          <a:ln cap="flat" cmpd="sng" w="38100">
            <a:solidFill>
              <a:srgbClr val="D9EAD3"/>
            </a:solidFill>
            <a:prstDash val="solid"/>
            <a:round/>
            <a:headEnd len="med" w="med" type="none"/>
            <a:tailEnd len="med" w="med" type="triangle"/>
          </a:ln>
        </p:spPr>
      </p:cxnSp>
      <p:cxnSp>
        <p:nvCxnSpPr>
          <p:cNvPr id="144" name="Google Shape;144;p11"/>
          <p:cNvCxnSpPr>
            <a:stCxn id="135" idx="3"/>
            <a:endCxn id="139" idx="1"/>
          </p:cNvCxnSpPr>
          <p:nvPr/>
        </p:nvCxnSpPr>
        <p:spPr>
          <a:xfrm>
            <a:off x="6073050" y="1974477"/>
            <a:ext cx="597300" cy="9900"/>
          </a:xfrm>
          <a:prstGeom prst="straightConnector1">
            <a:avLst/>
          </a:prstGeom>
          <a:noFill/>
          <a:ln cap="flat" cmpd="sng" w="9525">
            <a:solidFill>
              <a:schemeClr val="dk2"/>
            </a:solidFill>
            <a:prstDash val="solid"/>
            <a:round/>
            <a:headEnd len="med" w="med" type="none"/>
            <a:tailEnd len="med" w="med" type="triangle"/>
          </a:ln>
        </p:spPr>
      </p:cxnSp>
      <p:sp>
        <p:nvSpPr>
          <p:cNvPr id="145" name="Google Shape;145;p11"/>
          <p:cNvSpPr txBox="1"/>
          <p:nvPr/>
        </p:nvSpPr>
        <p:spPr>
          <a:xfrm>
            <a:off x="3664750" y="728475"/>
            <a:ext cx="37782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ca" sz="2100"/>
              <a:t>LOMLOE</a:t>
            </a:r>
            <a:endParaRPr b="1" sz="2100"/>
          </a:p>
        </p:txBody>
      </p:sp>
      <p:sp>
        <p:nvSpPr>
          <p:cNvPr id="146" name="Google Shape;146;p11"/>
          <p:cNvSpPr txBox="1"/>
          <p:nvPr/>
        </p:nvSpPr>
        <p:spPr>
          <a:xfrm>
            <a:off x="1479525" y="4973313"/>
            <a:ext cx="11817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ca" sz="1100"/>
              <a:t>PBAU,</a:t>
            </a:r>
            <a:endParaRPr sz="1100"/>
          </a:p>
          <a:p>
            <a:pPr indent="0" lvl="0" marL="0" rtl="0" algn="ctr">
              <a:spcBef>
                <a:spcPts val="0"/>
              </a:spcBef>
              <a:spcAft>
                <a:spcPts val="0"/>
              </a:spcAft>
              <a:buNone/>
            </a:pPr>
            <a:r>
              <a:rPr lang="ca" sz="1100"/>
              <a:t>de caire competencial</a:t>
            </a:r>
            <a:endParaRPr sz="1100"/>
          </a:p>
        </p:txBody>
      </p:sp>
      <p:cxnSp>
        <p:nvCxnSpPr>
          <p:cNvPr id="147" name="Google Shape;147;p11"/>
          <p:cNvCxnSpPr/>
          <p:nvPr/>
        </p:nvCxnSpPr>
        <p:spPr>
          <a:xfrm>
            <a:off x="420525" y="2169375"/>
            <a:ext cx="1059000" cy="3529800"/>
          </a:xfrm>
          <a:prstGeom prst="straightConnector1">
            <a:avLst/>
          </a:prstGeom>
          <a:noFill/>
          <a:ln cap="flat" cmpd="sng" w="38100">
            <a:solidFill>
              <a:srgbClr val="D9EAD3"/>
            </a:solidFill>
            <a:prstDash val="solid"/>
            <a:round/>
            <a:headEnd len="med" w="med" type="none"/>
            <a:tailEnd len="med" w="med" type="triangle"/>
          </a:ln>
        </p:spPr>
      </p:cxnSp>
      <p:cxnSp>
        <p:nvCxnSpPr>
          <p:cNvPr id="148" name="Google Shape;148;p11"/>
          <p:cNvCxnSpPr/>
          <p:nvPr/>
        </p:nvCxnSpPr>
        <p:spPr>
          <a:xfrm flipH="1">
            <a:off x="4343675" y="6130625"/>
            <a:ext cx="2423400" cy="12600"/>
          </a:xfrm>
          <a:prstGeom prst="straightConnector1">
            <a:avLst/>
          </a:prstGeom>
          <a:noFill/>
          <a:ln cap="flat" cmpd="sng" w="38100">
            <a:solidFill>
              <a:srgbClr val="D9EAD3"/>
            </a:solidFill>
            <a:prstDash val="solid"/>
            <a:round/>
            <a:headEnd len="med" w="med" type="none"/>
            <a:tailEnd len="med" w="med" type="triangle"/>
          </a:ln>
        </p:spPr>
      </p:cxnSp>
      <p:cxnSp>
        <p:nvCxnSpPr>
          <p:cNvPr id="149" name="Google Shape;149;p11"/>
          <p:cNvCxnSpPr>
            <a:endCxn id="131" idx="2"/>
          </p:cNvCxnSpPr>
          <p:nvPr/>
        </p:nvCxnSpPr>
        <p:spPr>
          <a:xfrm rot="10800000">
            <a:off x="1496175" y="2138750"/>
            <a:ext cx="161400" cy="583200"/>
          </a:xfrm>
          <a:prstGeom prst="straightConnector1">
            <a:avLst/>
          </a:prstGeom>
          <a:noFill/>
          <a:ln cap="flat" cmpd="sng" w="9525">
            <a:solidFill>
              <a:schemeClr val="dk2"/>
            </a:solidFill>
            <a:prstDash val="solid"/>
            <a:round/>
            <a:headEnd len="med" w="med" type="none"/>
            <a:tailEnd len="med" w="med" type="triangle"/>
          </a:ln>
        </p:spPr>
      </p:cxnSp>
      <p:cxnSp>
        <p:nvCxnSpPr>
          <p:cNvPr id="150" name="Google Shape;150;p11"/>
          <p:cNvCxnSpPr/>
          <p:nvPr/>
        </p:nvCxnSpPr>
        <p:spPr>
          <a:xfrm flipH="1" rot="10800000">
            <a:off x="4478456" y="4000939"/>
            <a:ext cx="1711500" cy="20400"/>
          </a:xfrm>
          <a:prstGeom prst="straightConnector1">
            <a:avLst/>
          </a:prstGeom>
          <a:noFill/>
          <a:ln cap="flat" cmpd="sng" w="28575">
            <a:solidFill>
              <a:srgbClr val="FCE5CD"/>
            </a:solidFill>
            <a:prstDash val="solid"/>
            <a:round/>
            <a:headEnd len="med" w="med" type="none"/>
            <a:tailEnd len="med" w="med" type="triangle"/>
          </a:ln>
        </p:spPr>
      </p:cxnSp>
      <p:sp>
        <p:nvSpPr>
          <p:cNvPr id="151" name="Google Shape;151;p11"/>
          <p:cNvSpPr/>
          <p:nvPr/>
        </p:nvSpPr>
        <p:spPr>
          <a:xfrm>
            <a:off x="6258500" y="3719550"/>
            <a:ext cx="1625700" cy="583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ca" sz="1200"/>
              <a:t>FP Grau Bàsic - 2a</a:t>
            </a:r>
            <a:endParaRPr sz="1200"/>
          </a:p>
          <a:p>
            <a:pPr indent="0" lvl="0" marL="0" rtl="0" algn="ctr">
              <a:spcBef>
                <a:spcPts val="0"/>
              </a:spcBef>
              <a:spcAft>
                <a:spcPts val="0"/>
              </a:spcAft>
              <a:buNone/>
            </a:pPr>
            <a:r>
              <a:rPr lang="ca" sz="1200"/>
              <a:t>(de 15 a 17a)</a:t>
            </a:r>
            <a:endParaRPr sz="1200"/>
          </a:p>
          <a:p>
            <a:pPr indent="0" lvl="0" marL="0" rtl="0" algn="ctr">
              <a:spcBef>
                <a:spcPts val="0"/>
              </a:spcBef>
              <a:spcAft>
                <a:spcPts val="0"/>
              </a:spcAft>
              <a:buNone/>
            </a:pPr>
            <a:r>
              <a:rPr lang="ca" sz="1200">
                <a:solidFill>
                  <a:srgbClr val="CC0000"/>
                </a:solidFill>
              </a:rPr>
              <a:t>Obtenció </a:t>
            </a:r>
            <a:r>
              <a:rPr lang="ca" sz="1200">
                <a:solidFill>
                  <a:srgbClr val="CC0000"/>
                </a:solidFill>
              </a:rPr>
              <a:t>títol d’ESO</a:t>
            </a:r>
            <a:endParaRPr sz="1200">
              <a:solidFill>
                <a:srgbClr val="CC0000"/>
              </a:solidFill>
            </a:endParaRPr>
          </a:p>
        </p:txBody>
      </p:sp>
      <p:cxnSp>
        <p:nvCxnSpPr>
          <p:cNvPr id="152" name="Google Shape;152;p11"/>
          <p:cNvCxnSpPr/>
          <p:nvPr/>
        </p:nvCxnSpPr>
        <p:spPr>
          <a:xfrm rot="5400000">
            <a:off x="4502525" y="2678813"/>
            <a:ext cx="56700" cy="822600"/>
          </a:xfrm>
          <a:prstGeom prst="curvedConnector4">
            <a:avLst>
              <a:gd fmla="val -419974" name="adj1"/>
              <a:gd fmla="val 93668" name="adj2"/>
            </a:avLst>
          </a:prstGeom>
          <a:noFill/>
          <a:ln cap="flat" cmpd="sng" w="9525">
            <a:solidFill>
              <a:schemeClr val="dk2"/>
            </a:solidFill>
            <a:prstDash val="solid"/>
            <a:round/>
            <a:headEnd len="med" w="med" type="none"/>
            <a:tailEnd len="med" w="med" type="none"/>
          </a:ln>
        </p:spPr>
      </p:cxnSp>
      <p:cxnSp>
        <p:nvCxnSpPr>
          <p:cNvPr id="153" name="Google Shape;153;p11"/>
          <p:cNvCxnSpPr>
            <a:stCxn id="126" idx="3"/>
            <a:endCxn id="129" idx="1"/>
          </p:cNvCxnSpPr>
          <p:nvPr/>
        </p:nvCxnSpPr>
        <p:spPr>
          <a:xfrm>
            <a:off x="3567375" y="4642325"/>
            <a:ext cx="1187100" cy="1023000"/>
          </a:xfrm>
          <a:prstGeom prst="straightConnector1">
            <a:avLst/>
          </a:prstGeom>
          <a:noFill/>
          <a:ln cap="flat" cmpd="sng" w="28575">
            <a:solidFill>
              <a:srgbClr val="E06666"/>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2"/>
          <p:cNvPicPr preferRelativeResize="0"/>
          <p:nvPr/>
        </p:nvPicPr>
        <p:blipFill>
          <a:blip r:embed="rId3">
            <a:alphaModFix/>
          </a:blip>
          <a:stretch>
            <a:fillRect/>
          </a:stretch>
        </p:blipFill>
        <p:spPr>
          <a:xfrm>
            <a:off x="1345498" y="1101400"/>
            <a:ext cx="6282475" cy="2660600"/>
          </a:xfrm>
          <a:prstGeom prst="rect">
            <a:avLst/>
          </a:prstGeom>
          <a:noFill/>
          <a:ln>
            <a:noFill/>
          </a:ln>
        </p:spPr>
      </p:pic>
      <p:pic>
        <p:nvPicPr>
          <p:cNvPr id="159" name="Google Shape;159;p12"/>
          <p:cNvPicPr preferRelativeResize="0"/>
          <p:nvPr/>
        </p:nvPicPr>
        <p:blipFill>
          <a:blip r:embed="rId4">
            <a:alphaModFix/>
          </a:blip>
          <a:stretch>
            <a:fillRect/>
          </a:stretch>
        </p:blipFill>
        <p:spPr>
          <a:xfrm>
            <a:off x="1367900" y="3762000"/>
            <a:ext cx="6408174" cy="2630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3"/>
          <p:cNvPicPr preferRelativeResize="0"/>
          <p:nvPr/>
        </p:nvPicPr>
        <p:blipFill>
          <a:blip r:embed="rId3">
            <a:alphaModFix/>
          </a:blip>
          <a:stretch>
            <a:fillRect/>
          </a:stretch>
        </p:blipFill>
        <p:spPr>
          <a:xfrm>
            <a:off x="200850" y="1712775"/>
            <a:ext cx="8742300" cy="3821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8" name="Shape 168"/>
        <p:cNvGrpSpPr/>
        <p:nvPr/>
      </p:nvGrpSpPr>
      <p:grpSpPr>
        <a:xfrm>
          <a:off x="0" y="0"/>
          <a:ext cx="0" cy="0"/>
          <a:chOff x="0" y="0"/>
          <a:chExt cx="0" cy="0"/>
        </a:xfrm>
      </p:grpSpPr>
      <p:sp>
        <p:nvSpPr>
          <p:cNvPr id="169" name="Google Shape;169;p14"/>
          <p:cNvSpPr txBox="1"/>
          <p:nvPr>
            <p:ph idx="1" type="body"/>
          </p:nvPr>
        </p:nvSpPr>
        <p:spPr>
          <a:xfrm>
            <a:off x="457200" y="1277325"/>
            <a:ext cx="8229600" cy="5348100"/>
          </a:xfrm>
          <a:prstGeom prst="rect">
            <a:avLst/>
          </a:prstGeom>
        </p:spPr>
        <p:txBody>
          <a:bodyPr anchorCtr="0" anchor="t" bIns="91425" lIns="91425" spcFirstLastPara="1" rIns="91425" wrap="square" tIns="91425">
            <a:noAutofit/>
          </a:bodyPr>
          <a:lstStyle/>
          <a:p>
            <a:pPr indent="-317500" lvl="0" marL="457200" rtl="0" algn="just">
              <a:lnSpc>
                <a:spcPct val="115000"/>
              </a:lnSpc>
              <a:spcBef>
                <a:spcPts val="560"/>
              </a:spcBef>
              <a:spcAft>
                <a:spcPts val="0"/>
              </a:spcAft>
              <a:buSzPts val="1400"/>
              <a:buChar char="➔"/>
            </a:pPr>
            <a:r>
              <a:rPr lang="ca">
                <a:solidFill>
                  <a:schemeClr val="dk1"/>
                </a:solidFill>
              </a:rPr>
              <a:t>En tot cas, </a:t>
            </a:r>
            <a:r>
              <a:rPr b="1" lang="ca">
                <a:solidFill>
                  <a:schemeClr val="dk1"/>
                </a:solidFill>
              </a:rPr>
              <a:t>PROMOCIONEN O TITULEN els alumnes que han superat totes les matèries o tinguin suspeses una o dues matèries</a:t>
            </a:r>
            <a:endParaRPr b="1">
              <a:solidFill>
                <a:schemeClr val="dk1"/>
              </a:solidFill>
            </a:endParaRPr>
          </a:p>
          <a:p>
            <a:pPr indent="0" lvl="0" marL="457200" rtl="0" algn="just">
              <a:lnSpc>
                <a:spcPct val="115000"/>
              </a:lnSpc>
              <a:spcBef>
                <a:spcPts val="560"/>
              </a:spcBef>
              <a:spcAft>
                <a:spcPts val="0"/>
              </a:spcAft>
              <a:buNone/>
            </a:pPr>
            <a:r>
              <a:t/>
            </a:r>
            <a:endParaRPr>
              <a:solidFill>
                <a:schemeClr val="dk1"/>
              </a:solidFill>
            </a:endParaRPr>
          </a:p>
          <a:p>
            <a:pPr indent="-317500" lvl="0" marL="457200" rtl="0" algn="just">
              <a:lnSpc>
                <a:spcPct val="115000"/>
              </a:lnSpc>
              <a:spcBef>
                <a:spcPts val="640"/>
              </a:spcBef>
              <a:spcAft>
                <a:spcPts val="0"/>
              </a:spcAft>
              <a:buSzPts val="1400"/>
              <a:buChar char="➔"/>
            </a:pPr>
            <a:r>
              <a:rPr lang="ca"/>
              <a:t>Criteris de decisió:</a:t>
            </a:r>
            <a:endParaRPr/>
          </a:p>
          <a:p>
            <a:pPr indent="-317500" lvl="0" marL="914400" rtl="0" algn="just">
              <a:lnSpc>
                <a:spcPct val="115000"/>
              </a:lnSpc>
              <a:spcBef>
                <a:spcPts val="0"/>
              </a:spcBef>
              <a:spcAft>
                <a:spcPts val="0"/>
              </a:spcAft>
              <a:buSzPts val="1400"/>
              <a:buChar char="-"/>
            </a:pPr>
            <a:r>
              <a:rPr lang="ca"/>
              <a:t>El nombre de matèries no pot ser un criteri determinant.</a:t>
            </a:r>
            <a:endParaRPr/>
          </a:p>
          <a:p>
            <a:pPr indent="-317500" lvl="0" marL="914400" rtl="0" algn="just">
              <a:lnSpc>
                <a:spcPct val="115000"/>
              </a:lnSpc>
              <a:spcBef>
                <a:spcPts val="0"/>
              </a:spcBef>
              <a:spcAft>
                <a:spcPts val="0"/>
              </a:spcAft>
              <a:buSzPts val="1400"/>
              <a:buChar char="-"/>
            </a:pPr>
            <a:r>
              <a:rPr lang="ca"/>
              <a:t>Valorar la consecució dels objectius d’etapa</a:t>
            </a:r>
            <a:endParaRPr/>
          </a:p>
          <a:p>
            <a:pPr indent="-317500" lvl="0" marL="914400" rtl="0" algn="just">
              <a:lnSpc>
                <a:spcPct val="115000"/>
              </a:lnSpc>
              <a:spcBef>
                <a:spcPts val="0"/>
              </a:spcBef>
              <a:spcAft>
                <a:spcPts val="0"/>
              </a:spcAft>
              <a:buSzPts val="1400"/>
              <a:buChar char="-"/>
            </a:pPr>
            <a:r>
              <a:rPr lang="ca"/>
              <a:t>Valorar la progressió i a més:</a:t>
            </a:r>
            <a:endParaRPr/>
          </a:p>
          <a:p>
            <a:pPr indent="-317500" lvl="0" marL="1371600" rtl="0" algn="just">
              <a:lnSpc>
                <a:spcPct val="115000"/>
              </a:lnSpc>
              <a:spcBef>
                <a:spcPts val="0"/>
              </a:spcBef>
              <a:spcAft>
                <a:spcPts val="0"/>
              </a:spcAft>
              <a:buSzPts val="1400"/>
              <a:buChar char="❖"/>
            </a:pPr>
            <a:r>
              <a:rPr b="1" lang="ca"/>
              <a:t>Per promoció</a:t>
            </a:r>
            <a:r>
              <a:rPr lang="ca"/>
              <a:t>, evolució acadèmica globlament considerada</a:t>
            </a:r>
            <a:endParaRPr/>
          </a:p>
          <a:p>
            <a:pPr indent="-317500" lvl="0" marL="1371600" rtl="0" algn="just">
              <a:lnSpc>
                <a:spcPct val="115000"/>
              </a:lnSpc>
              <a:spcBef>
                <a:spcPts val="0"/>
              </a:spcBef>
              <a:spcAft>
                <a:spcPts val="0"/>
              </a:spcAft>
              <a:buSzPts val="1400"/>
              <a:buChar char="❖"/>
            </a:pPr>
            <a:r>
              <a:rPr b="1" lang="ca"/>
              <a:t>Per titulació</a:t>
            </a:r>
            <a:r>
              <a:rPr lang="ca"/>
              <a:t>, maduresa i possibilitat de continuar els seus estudis postobligatoris</a:t>
            </a:r>
            <a:endParaRPr/>
          </a:p>
          <a:p>
            <a:pPr indent="0" lvl="0" marL="2743200" rtl="0" algn="just">
              <a:lnSpc>
                <a:spcPct val="115000"/>
              </a:lnSpc>
              <a:spcBef>
                <a:spcPts val="640"/>
              </a:spcBef>
              <a:spcAft>
                <a:spcPts val="0"/>
              </a:spcAft>
              <a:buNone/>
            </a:pPr>
            <a:r>
              <a:t/>
            </a:r>
            <a:endParaRPr/>
          </a:p>
          <a:p>
            <a:pPr indent="-317500" lvl="0" marL="457200" rtl="0" algn="just">
              <a:lnSpc>
                <a:spcPct val="115000"/>
              </a:lnSpc>
              <a:spcBef>
                <a:spcPts val="640"/>
              </a:spcBef>
              <a:spcAft>
                <a:spcPts val="0"/>
              </a:spcAft>
              <a:buSzPts val="1400"/>
              <a:buChar char="➔"/>
            </a:pPr>
            <a:r>
              <a:rPr b="1" lang="ca"/>
              <a:t>Alumnes </a:t>
            </a:r>
            <a:r>
              <a:rPr b="1" lang="ca"/>
              <a:t>NEE</a:t>
            </a:r>
            <a:r>
              <a:rPr lang="ca"/>
              <a:t>: els referents per a la seva valoració són els criteris d’avaluació i els stàndars orientatius establerts a les ACIS. Aquest fet no pot impedir l’obtenció del TÍTOL D’ESO</a:t>
            </a:r>
            <a:endParaRPr/>
          </a:p>
          <a:p>
            <a:pPr indent="0" lvl="0" marL="457200" rtl="0" algn="just">
              <a:lnSpc>
                <a:spcPct val="115000"/>
              </a:lnSpc>
              <a:spcBef>
                <a:spcPts val="640"/>
              </a:spcBef>
              <a:spcAft>
                <a:spcPts val="0"/>
              </a:spcAft>
              <a:buNone/>
            </a:pPr>
            <a:r>
              <a:t/>
            </a:r>
            <a:endParaRPr/>
          </a:p>
          <a:p>
            <a:pPr indent="0" lvl="0" marL="0" rtl="0" algn="just">
              <a:lnSpc>
                <a:spcPct val="115000"/>
              </a:lnSpc>
              <a:spcBef>
                <a:spcPts val="640"/>
              </a:spcBef>
              <a:spcAft>
                <a:spcPts val="0"/>
              </a:spcAft>
              <a:buNone/>
            </a:pPr>
            <a:r>
              <a:t/>
            </a:r>
            <a:endParaRPr/>
          </a:p>
          <a:p>
            <a:pPr indent="0" lvl="0" marL="0" rtl="0" algn="just">
              <a:spcBef>
                <a:spcPts val="640"/>
              </a:spcBef>
              <a:spcAft>
                <a:spcPts val="0"/>
              </a:spcAft>
              <a:buNone/>
            </a:pPr>
            <a:r>
              <a:t/>
            </a:r>
            <a:endParaRPr/>
          </a:p>
          <a:p>
            <a:pPr indent="-317500" lvl="0" marL="457200" rtl="0" algn="just">
              <a:spcBef>
                <a:spcPts val="640"/>
              </a:spcBef>
              <a:spcAft>
                <a:spcPts val="0"/>
              </a:spcAft>
              <a:buSzPts val="1400"/>
              <a:buChar char="➔"/>
            </a:pPr>
            <a:r>
              <a:rPr b="1" lang="ca">
                <a:solidFill>
                  <a:schemeClr val="dk1"/>
                </a:solidFill>
              </a:rPr>
              <a:t>Presa de Decisions:</a:t>
            </a:r>
            <a:endParaRPr b="1">
              <a:solidFill>
                <a:schemeClr val="dk1"/>
              </a:solidFill>
            </a:endParaRPr>
          </a:p>
          <a:p>
            <a:pPr indent="0" lvl="0" marL="457200" rtl="0" algn="just">
              <a:spcBef>
                <a:spcPts val="640"/>
              </a:spcBef>
              <a:spcAft>
                <a:spcPts val="0"/>
              </a:spcAft>
              <a:buNone/>
            </a:pPr>
            <a:r>
              <a:rPr lang="ca">
                <a:solidFill>
                  <a:schemeClr val="dk1"/>
                </a:solidFill>
              </a:rPr>
              <a:t>Les decisions es prenen per consens. En el cas que no n'hi hagi, s'han d'adoptar per majoria simple. En el cas d'empat, el vot de qualitat del tutor el dirimeix.</a:t>
            </a:r>
            <a:endParaRPr>
              <a:solidFill>
                <a:schemeClr val="dk1"/>
              </a:solidFill>
            </a:endParaRPr>
          </a:p>
          <a:p>
            <a:pPr indent="0" lvl="0" marL="0" rtl="0" algn="l">
              <a:spcBef>
                <a:spcPts val="640"/>
              </a:spcBef>
              <a:spcAft>
                <a:spcPts val="0"/>
              </a:spcAft>
              <a:buNone/>
            </a:pPr>
            <a:r>
              <a:t/>
            </a:r>
            <a:endParaRPr>
              <a:solidFill>
                <a:schemeClr val="dk1"/>
              </a:solidFill>
            </a:endParaRPr>
          </a:p>
        </p:txBody>
      </p:sp>
      <p:sp>
        <p:nvSpPr>
          <p:cNvPr id="170" name="Google Shape;170;p14"/>
          <p:cNvSpPr/>
          <p:nvPr/>
        </p:nvSpPr>
        <p:spPr>
          <a:xfrm>
            <a:off x="4843225" y="467075"/>
            <a:ext cx="3882924" cy="719928"/>
          </a:xfrm>
          <a:prstGeom prst="flowChartTerminator">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4"/>
          <p:cNvSpPr txBox="1"/>
          <p:nvPr/>
        </p:nvSpPr>
        <p:spPr>
          <a:xfrm>
            <a:off x="4843225" y="571400"/>
            <a:ext cx="3706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ca"/>
              <a:t>CRITERIS DE PROMOCIÓ I TITULACIÓ</a:t>
            </a:r>
            <a:endParaRPr b="1"/>
          </a:p>
          <a:p>
            <a:pPr indent="0" lvl="0" marL="0" rtl="0" algn="ctr">
              <a:spcBef>
                <a:spcPts val="0"/>
              </a:spcBef>
              <a:spcAft>
                <a:spcPts val="0"/>
              </a:spcAft>
              <a:buNone/>
            </a:pPr>
            <a:r>
              <a:rPr b="1" lang="ca"/>
              <a:t>PER AL CURS 2021-2022</a:t>
            </a:r>
            <a:endParaRPr b="1"/>
          </a:p>
        </p:txBody>
      </p:sp>
      <p:sp>
        <p:nvSpPr>
          <p:cNvPr id="172" name="Google Shape;172;p14"/>
          <p:cNvSpPr/>
          <p:nvPr/>
        </p:nvSpPr>
        <p:spPr>
          <a:xfrm>
            <a:off x="1718450" y="5099700"/>
            <a:ext cx="5824200" cy="400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txBox="1"/>
          <p:nvPr/>
        </p:nvSpPr>
        <p:spPr>
          <a:xfrm>
            <a:off x="1951750" y="5099700"/>
            <a:ext cx="546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ca">
                <a:solidFill>
                  <a:schemeClr val="dk1"/>
                </a:solidFill>
              </a:rPr>
              <a:t>La </a:t>
            </a:r>
            <a:r>
              <a:rPr b="1" i="1" lang="ca">
                <a:solidFill>
                  <a:schemeClr val="dk1"/>
                </a:solidFill>
              </a:rPr>
              <a:t>Integració és prioritat d’etapa, per davant de les matèries.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7" name="Shape 177"/>
        <p:cNvGrpSpPr/>
        <p:nvPr/>
      </p:nvGrpSpPr>
      <p:grpSpPr>
        <a:xfrm>
          <a:off x="0" y="0"/>
          <a:ext cx="0" cy="0"/>
          <a:chOff x="0" y="0"/>
          <a:chExt cx="0" cy="0"/>
        </a:xfrm>
      </p:grpSpPr>
      <p:sp>
        <p:nvSpPr>
          <p:cNvPr id="178" name="Google Shape;178;p15"/>
          <p:cNvSpPr txBox="1"/>
          <p:nvPr/>
        </p:nvSpPr>
        <p:spPr>
          <a:xfrm>
            <a:off x="999625" y="1597600"/>
            <a:ext cx="7550400" cy="5043600"/>
          </a:xfrm>
          <a:prstGeom prst="rect">
            <a:avLst/>
          </a:prstGeom>
          <a:noFill/>
          <a:ln>
            <a:noFill/>
          </a:ln>
        </p:spPr>
        <p:txBody>
          <a:bodyPr anchorCtr="0" anchor="t" bIns="91425" lIns="91425" spcFirstLastPara="1" rIns="91425" wrap="square" tIns="91425">
            <a:spAutoFit/>
          </a:bodyPr>
          <a:lstStyle/>
          <a:p>
            <a:pPr indent="-317500" lvl="0" marL="457200" rtl="0" algn="just">
              <a:lnSpc>
                <a:spcPct val="115000"/>
              </a:lnSpc>
              <a:spcBef>
                <a:spcPts val="640"/>
              </a:spcBef>
              <a:spcAft>
                <a:spcPts val="0"/>
              </a:spcAft>
              <a:buClr>
                <a:schemeClr val="dk1"/>
              </a:buClr>
              <a:buSzPts val="1400"/>
              <a:buChar char="➔"/>
            </a:pPr>
            <a:r>
              <a:rPr b="1" lang="ca">
                <a:solidFill>
                  <a:schemeClr val="dk1"/>
                </a:solidFill>
              </a:rPr>
              <a:t>La Repetició </a:t>
            </a:r>
            <a:r>
              <a:rPr lang="ca">
                <a:solidFill>
                  <a:schemeClr val="dk1"/>
                </a:solidFill>
              </a:rPr>
              <a:t>→ És una mesura </a:t>
            </a:r>
            <a:r>
              <a:rPr lang="ca">
                <a:solidFill>
                  <a:srgbClr val="FF0000"/>
                </a:solidFill>
              </a:rPr>
              <a:t>EXCEPCIONAL</a:t>
            </a:r>
            <a:r>
              <a:rPr lang="ca">
                <a:solidFill>
                  <a:schemeClr val="dk1"/>
                </a:solidFill>
              </a:rPr>
              <a:t> i condicionada a les possibilitats de profit:</a:t>
            </a:r>
            <a:endParaRPr>
              <a:solidFill>
                <a:schemeClr val="dk1"/>
              </a:solidFill>
            </a:endParaRPr>
          </a:p>
          <a:p>
            <a:pPr indent="-317500" lvl="0" marL="914400" rtl="0" algn="just">
              <a:lnSpc>
                <a:spcPct val="115000"/>
              </a:lnSpc>
              <a:spcBef>
                <a:spcPts val="0"/>
              </a:spcBef>
              <a:spcAft>
                <a:spcPts val="0"/>
              </a:spcAft>
              <a:buClr>
                <a:schemeClr val="dk1"/>
              </a:buClr>
              <a:buSzPts val="1400"/>
              <a:buChar char="❖"/>
            </a:pPr>
            <a:r>
              <a:rPr lang="ca">
                <a:solidFill>
                  <a:schemeClr val="dk1"/>
                </a:solidFill>
              </a:rPr>
              <a:t>Justificada per escrit</a:t>
            </a:r>
            <a:endParaRPr>
              <a:solidFill>
                <a:schemeClr val="dk1"/>
              </a:solidFill>
            </a:endParaRPr>
          </a:p>
          <a:p>
            <a:pPr indent="-317500" lvl="0" marL="914400" rtl="0" algn="just">
              <a:lnSpc>
                <a:spcPct val="115000"/>
              </a:lnSpc>
              <a:spcBef>
                <a:spcPts val="0"/>
              </a:spcBef>
              <a:spcAft>
                <a:spcPts val="0"/>
              </a:spcAft>
              <a:buClr>
                <a:schemeClr val="dk1"/>
              </a:buClr>
              <a:buSzPts val="1400"/>
              <a:buChar char="❖"/>
            </a:pPr>
            <a:r>
              <a:rPr lang="ca">
                <a:solidFill>
                  <a:schemeClr val="dk1"/>
                </a:solidFill>
              </a:rPr>
              <a:t>Acompanyada per </a:t>
            </a:r>
            <a:r>
              <a:rPr b="1" lang="ca">
                <a:solidFill>
                  <a:schemeClr val="dk1"/>
                </a:solidFill>
              </a:rPr>
              <a:t>PEPAR</a:t>
            </a:r>
            <a:endParaRPr b="1">
              <a:solidFill>
                <a:schemeClr val="dk1"/>
              </a:solidFill>
            </a:endParaRPr>
          </a:p>
          <a:p>
            <a:pPr indent="0" lvl="0" marL="457200" rtl="0" algn="just">
              <a:lnSpc>
                <a:spcPct val="115000"/>
              </a:lnSpc>
              <a:spcBef>
                <a:spcPts val="640"/>
              </a:spcBef>
              <a:spcAft>
                <a:spcPts val="0"/>
              </a:spcAft>
              <a:buNone/>
            </a:pPr>
            <a:r>
              <a:t/>
            </a:r>
            <a:endParaRPr>
              <a:solidFill>
                <a:schemeClr val="dk1"/>
              </a:solidFill>
            </a:endParaRPr>
          </a:p>
          <a:p>
            <a:pPr indent="-317500" lvl="0" marL="457200" rtl="0" algn="just">
              <a:lnSpc>
                <a:spcPct val="115000"/>
              </a:lnSpc>
              <a:spcBef>
                <a:spcPts val="640"/>
              </a:spcBef>
              <a:spcAft>
                <a:spcPts val="0"/>
              </a:spcAft>
              <a:buClr>
                <a:schemeClr val="dk1"/>
              </a:buClr>
              <a:buSzPts val="1400"/>
              <a:buChar char="➔"/>
            </a:pPr>
            <a:r>
              <a:rPr lang="ca">
                <a:solidFill>
                  <a:schemeClr val="dk1"/>
                </a:solidFill>
              </a:rPr>
              <a:t>En cas de promoció amb matèries avaluades negativament, aquestes s’hauran de recuperar el curs següent, segon el </a:t>
            </a:r>
            <a:r>
              <a:rPr b="1" lang="ca">
                <a:solidFill>
                  <a:schemeClr val="dk1"/>
                </a:solidFill>
              </a:rPr>
              <a:t>PRAMP</a:t>
            </a:r>
            <a:endParaRPr b="1">
              <a:solidFill>
                <a:schemeClr val="dk1"/>
              </a:solidFill>
            </a:endParaRPr>
          </a:p>
          <a:p>
            <a:pPr indent="0" lvl="0" marL="457200" rtl="0" algn="just">
              <a:lnSpc>
                <a:spcPct val="115000"/>
              </a:lnSpc>
              <a:spcBef>
                <a:spcPts val="640"/>
              </a:spcBef>
              <a:spcAft>
                <a:spcPts val="0"/>
              </a:spcAft>
              <a:buNone/>
            </a:pPr>
            <a:r>
              <a:t/>
            </a:r>
            <a:endParaRPr b="1">
              <a:solidFill>
                <a:schemeClr val="dk1"/>
              </a:solidFill>
            </a:endParaRPr>
          </a:p>
          <a:p>
            <a:pPr indent="-317500" lvl="0" marL="457200" rtl="0" algn="just">
              <a:lnSpc>
                <a:spcPct val="115000"/>
              </a:lnSpc>
              <a:spcBef>
                <a:spcPts val="640"/>
              </a:spcBef>
              <a:spcAft>
                <a:spcPts val="0"/>
              </a:spcAft>
              <a:buClr>
                <a:schemeClr val="dk1"/>
              </a:buClr>
              <a:buSzPts val="1400"/>
              <a:buChar char="➔"/>
            </a:pPr>
            <a:r>
              <a:rPr b="1" lang="ca">
                <a:solidFill>
                  <a:schemeClr val="dk1"/>
                </a:solidFill>
              </a:rPr>
              <a:t>Desapareix la convocatòria de SETEMBRE</a:t>
            </a:r>
            <a:endParaRPr b="1">
              <a:solidFill>
                <a:schemeClr val="dk1"/>
              </a:solidFill>
            </a:endParaRPr>
          </a:p>
          <a:p>
            <a:pPr indent="0" lvl="0" marL="0" rtl="0" algn="just">
              <a:lnSpc>
                <a:spcPct val="115000"/>
              </a:lnSpc>
              <a:spcBef>
                <a:spcPts val="640"/>
              </a:spcBef>
              <a:spcAft>
                <a:spcPts val="0"/>
              </a:spcAft>
              <a:buNone/>
            </a:pPr>
            <a:r>
              <a:t/>
            </a:r>
            <a:endParaRPr>
              <a:solidFill>
                <a:schemeClr val="dk1"/>
              </a:solidFill>
            </a:endParaRPr>
          </a:p>
          <a:p>
            <a:pPr indent="-317500" lvl="0" marL="457200" rtl="0" algn="just">
              <a:spcBef>
                <a:spcPts val="640"/>
              </a:spcBef>
              <a:spcAft>
                <a:spcPts val="0"/>
              </a:spcAft>
              <a:buClr>
                <a:schemeClr val="dk1"/>
              </a:buClr>
              <a:buSzPts val="1400"/>
              <a:buChar char="➔"/>
            </a:pPr>
            <a:r>
              <a:rPr b="1" lang="ca">
                <a:solidFill>
                  <a:schemeClr val="dk1"/>
                </a:solidFill>
              </a:rPr>
              <a:t>Presa de Decisions:</a:t>
            </a:r>
            <a:endParaRPr b="1">
              <a:solidFill>
                <a:schemeClr val="dk1"/>
              </a:solidFill>
            </a:endParaRPr>
          </a:p>
          <a:p>
            <a:pPr indent="-317500" lvl="0" marL="914400" rtl="0" algn="just">
              <a:spcBef>
                <a:spcPts val="0"/>
              </a:spcBef>
              <a:spcAft>
                <a:spcPts val="0"/>
              </a:spcAft>
              <a:buClr>
                <a:schemeClr val="dk1"/>
              </a:buClr>
              <a:buSzPts val="1400"/>
              <a:buChar char="❖"/>
            </a:pPr>
            <a:r>
              <a:rPr lang="ca">
                <a:solidFill>
                  <a:schemeClr val="dk1"/>
                </a:solidFill>
              </a:rPr>
              <a:t>Les decisions es prenen per consens o majoria simple amb vot de qualitat del tutor/a</a:t>
            </a:r>
            <a:endParaRPr>
              <a:solidFill>
                <a:schemeClr val="dk1"/>
              </a:solidFill>
            </a:endParaRPr>
          </a:p>
          <a:p>
            <a:pPr indent="-317500" lvl="0" marL="914400" rtl="0" algn="just">
              <a:spcBef>
                <a:spcPts val="0"/>
              </a:spcBef>
              <a:spcAft>
                <a:spcPts val="0"/>
              </a:spcAft>
              <a:buClr>
                <a:schemeClr val="dk1"/>
              </a:buClr>
              <a:buSzPts val="1400"/>
              <a:buChar char="❖"/>
            </a:pPr>
            <a:r>
              <a:rPr lang="ca">
                <a:solidFill>
                  <a:schemeClr val="dk1"/>
                </a:solidFill>
              </a:rPr>
              <a:t>Un vot per matèria</a:t>
            </a:r>
            <a:endParaRPr>
              <a:solidFill>
                <a:schemeClr val="dk1"/>
              </a:solidFill>
            </a:endParaRPr>
          </a:p>
          <a:p>
            <a:pPr indent="-317500" lvl="0" marL="914400" rtl="0" algn="just">
              <a:spcBef>
                <a:spcPts val="0"/>
              </a:spcBef>
              <a:spcAft>
                <a:spcPts val="0"/>
              </a:spcAft>
              <a:buClr>
                <a:schemeClr val="dk1"/>
              </a:buClr>
              <a:buSzPts val="1400"/>
              <a:buChar char="❖"/>
            </a:pPr>
            <a:r>
              <a:rPr lang="ca">
                <a:solidFill>
                  <a:schemeClr val="dk1"/>
                </a:solidFill>
              </a:rPr>
              <a:t>A la sessió d’avaluació final, al JUNY</a:t>
            </a:r>
            <a:endParaRPr>
              <a:solidFill>
                <a:schemeClr val="dk1"/>
              </a:solidFill>
            </a:endParaRPr>
          </a:p>
          <a:p>
            <a:pPr indent="0" lvl="0" marL="1371600" rtl="0" algn="just">
              <a:spcBef>
                <a:spcPts val="640"/>
              </a:spcBef>
              <a:spcAft>
                <a:spcPts val="0"/>
              </a:spcAft>
              <a:buNone/>
            </a:pPr>
            <a:r>
              <a:t/>
            </a:r>
            <a:endParaRPr>
              <a:solidFill>
                <a:schemeClr val="dk1"/>
              </a:solidFill>
            </a:endParaRPr>
          </a:p>
          <a:p>
            <a:pPr indent="-317500" lvl="0" marL="457200" rtl="0" algn="just">
              <a:spcBef>
                <a:spcPts val="640"/>
              </a:spcBef>
              <a:spcAft>
                <a:spcPts val="0"/>
              </a:spcAft>
              <a:buClr>
                <a:schemeClr val="dk1"/>
              </a:buClr>
              <a:buSzPts val="1400"/>
              <a:buChar char="➔"/>
            </a:pPr>
            <a:r>
              <a:rPr lang="ca">
                <a:solidFill>
                  <a:schemeClr val="dk1"/>
                </a:solidFill>
              </a:rPr>
              <a:t>Proposta del</a:t>
            </a:r>
            <a:r>
              <a:rPr b="1" lang="ca">
                <a:solidFill>
                  <a:schemeClr val="dk1"/>
                </a:solidFill>
              </a:rPr>
              <a:t> Consell Orientador, a 2n i 4t d’ESO,</a:t>
            </a:r>
            <a:r>
              <a:rPr lang="ca">
                <a:solidFill>
                  <a:schemeClr val="dk1"/>
                </a:solidFill>
              </a:rPr>
              <a:t> que s’ha de transmetre a les famílies</a:t>
            </a:r>
            <a:endParaRPr>
              <a:solidFill>
                <a:schemeClr val="dk1"/>
              </a:solidFill>
            </a:endParaRPr>
          </a:p>
        </p:txBody>
      </p:sp>
      <p:sp>
        <p:nvSpPr>
          <p:cNvPr id="179" name="Google Shape;179;p15"/>
          <p:cNvSpPr txBox="1"/>
          <p:nvPr/>
        </p:nvSpPr>
        <p:spPr>
          <a:xfrm>
            <a:off x="4931275" y="571400"/>
            <a:ext cx="3706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ca"/>
              <a:t>CRITERIS DE PROMOCIÓ I TITULACIÓ</a:t>
            </a:r>
            <a:endParaRPr b="1"/>
          </a:p>
        </p:txBody>
      </p:sp>
      <p:sp>
        <p:nvSpPr>
          <p:cNvPr id="180" name="Google Shape;180;p15"/>
          <p:cNvSpPr/>
          <p:nvPr/>
        </p:nvSpPr>
        <p:spPr>
          <a:xfrm>
            <a:off x="4843225" y="467075"/>
            <a:ext cx="3882924" cy="876096"/>
          </a:xfrm>
          <a:prstGeom prst="flowChartTerminator">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txBox="1"/>
          <p:nvPr/>
        </p:nvSpPr>
        <p:spPr>
          <a:xfrm>
            <a:off x="4843225" y="597325"/>
            <a:ext cx="3706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ca"/>
              <a:t>REPETICIÓ I </a:t>
            </a:r>
            <a:endParaRPr b="1"/>
          </a:p>
          <a:p>
            <a:pPr indent="0" lvl="0" marL="0" rtl="0" algn="ctr">
              <a:spcBef>
                <a:spcPts val="0"/>
              </a:spcBef>
              <a:spcAft>
                <a:spcPts val="0"/>
              </a:spcAft>
              <a:buNone/>
            </a:pPr>
            <a:r>
              <a:rPr b="1" lang="ca"/>
              <a:t>PROMOCIÓ AMB SUSPESES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6"/>
          <p:cNvSpPr txBox="1"/>
          <p:nvPr/>
        </p:nvSpPr>
        <p:spPr>
          <a:xfrm>
            <a:off x="533400" y="1295400"/>
            <a:ext cx="8229600" cy="4891200"/>
          </a:xfrm>
          <a:prstGeom prst="rect">
            <a:avLst/>
          </a:prstGeom>
          <a:noFill/>
          <a:ln>
            <a:noFill/>
          </a:ln>
        </p:spPr>
        <p:txBody>
          <a:bodyPr anchorCtr="0" anchor="t" bIns="45700" lIns="91425" spcFirstLastPara="1" rIns="91425" wrap="square" tIns="45700">
            <a:noAutofit/>
          </a:bodyPr>
          <a:lstStyle/>
          <a:p>
            <a:pPr indent="-342900" lvl="0" marL="342900" rtl="0" algn="ctr">
              <a:lnSpc>
                <a:spcPct val="80000"/>
              </a:lnSpc>
              <a:spcBef>
                <a:spcPts val="0"/>
              </a:spcBef>
              <a:spcAft>
                <a:spcPts val="0"/>
              </a:spcAft>
              <a:buNone/>
            </a:pPr>
            <a:r>
              <a:rPr lang="ca" sz="1800" u="sng">
                <a:latin typeface="Calibri"/>
                <a:ea typeface="Calibri"/>
                <a:cs typeface="Calibri"/>
                <a:sym typeface="Calibri"/>
              </a:rPr>
              <a:t>ASSIGNATURES OBLIGATÒRIES</a:t>
            </a:r>
            <a:r>
              <a:rPr lang="ca" sz="1800">
                <a:latin typeface="Calibri"/>
                <a:ea typeface="Calibri"/>
                <a:cs typeface="Calibri"/>
                <a:sym typeface="Calibri"/>
              </a:rPr>
              <a:t> </a:t>
            </a:r>
            <a:endParaRPr/>
          </a:p>
          <a:p>
            <a:pPr indent="0" lvl="0" marL="317500" rtl="0" algn="l">
              <a:spcBef>
                <a:spcPts val="640"/>
              </a:spcBef>
              <a:spcAft>
                <a:spcPts val="0"/>
              </a:spcAft>
              <a:buNone/>
            </a:pPr>
            <a:r>
              <a:t/>
            </a:r>
            <a:endParaRPr b="1" sz="1800">
              <a:latin typeface="Calibri"/>
              <a:ea typeface="Calibri"/>
              <a:cs typeface="Calibri"/>
              <a:sym typeface="Calibri"/>
            </a:endParaRPr>
          </a:p>
        </p:txBody>
      </p:sp>
      <p:graphicFrame>
        <p:nvGraphicFramePr>
          <p:cNvPr id="187" name="Google Shape;187;p16"/>
          <p:cNvGraphicFramePr/>
          <p:nvPr/>
        </p:nvGraphicFramePr>
        <p:xfrm>
          <a:off x="1524000" y="2362200"/>
          <a:ext cx="3000000" cy="3000000"/>
        </p:xfrm>
        <a:graphic>
          <a:graphicData uri="http://schemas.openxmlformats.org/drawingml/2006/table">
            <a:tbl>
              <a:tblPr>
                <a:noFill/>
                <a:tableStyleId>{DBC98DEE-CF7C-4AE9-A06A-6ABA6D3D4AD5}</a:tableStyleId>
              </a:tblPr>
              <a:tblGrid>
                <a:gridCol w="3283075"/>
                <a:gridCol w="3283075"/>
              </a:tblGrid>
              <a:tr h="419200">
                <a:tc>
                  <a:txBody>
                    <a:bodyPr/>
                    <a:lstStyle/>
                    <a:p>
                      <a:pPr indent="0" lvl="0" marL="0" marR="0" rtl="0" algn="l">
                        <a:lnSpc>
                          <a:spcPct val="100000"/>
                        </a:lnSpc>
                        <a:spcBef>
                          <a:spcPts val="0"/>
                        </a:spcBef>
                        <a:spcAft>
                          <a:spcPts val="0"/>
                        </a:spcAft>
                        <a:buClr>
                          <a:srgbClr val="000000"/>
                        </a:buClr>
                        <a:buSzPts val="1800"/>
                        <a:buFont typeface="Calibri"/>
                        <a:buNone/>
                      </a:pPr>
                      <a:r>
                        <a:rPr b="1" lang="ca" sz="1800">
                          <a:latin typeface="Calibri"/>
                          <a:ea typeface="Calibri"/>
                          <a:cs typeface="Calibri"/>
                          <a:sym typeface="Calibri"/>
                        </a:rPr>
                        <a:t> </a:t>
                      </a:r>
                      <a:r>
                        <a:rPr b="1" i="0" lang="ca" sz="1800" u="none" cap="none" strike="noStrike">
                          <a:solidFill>
                            <a:srgbClr val="000000"/>
                          </a:solidFill>
                          <a:latin typeface="Calibri"/>
                          <a:ea typeface="Calibri"/>
                          <a:cs typeface="Calibri"/>
                          <a:sym typeface="Calibri"/>
                        </a:rPr>
                        <a:t>Llengua Castellana i Literatura </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ca" sz="1800" u="none" cap="none" strike="noStrike">
                          <a:solidFill>
                            <a:srgbClr val="000000"/>
                          </a:solidFill>
                          <a:latin typeface="Calibri"/>
                          <a:ea typeface="Calibri"/>
                          <a:cs typeface="Calibri"/>
                          <a:sym typeface="Calibri"/>
                        </a:rPr>
                        <a:t>3,5 h.</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r>
              <a:tr h="421025">
                <a:tc>
                  <a:txBody>
                    <a:bodyPr/>
                    <a:lstStyle/>
                    <a:p>
                      <a:pPr indent="0" lvl="0" marL="0" marR="0" rtl="0" algn="l">
                        <a:lnSpc>
                          <a:spcPct val="100000"/>
                        </a:lnSpc>
                        <a:spcBef>
                          <a:spcPts val="0"/>
                        </a:spcBef>
                        <a:spcAft>
                          <a:spcPts val="0"/>
                        </a:spcAft>
                        <a:buClr>
                          <a:srgbClr val="000000"/>
                        </a:buClr>
                        <a:buSzPts val="1800"/>
                        <a:buFont typeface="Calibri"/>
                        <a:buNone/>
                      </a:pPr>
                      <a:r>
                        <a:rPr b="1" lang="ca" sz="1800">
                          <a:latin typeface="Calibri"/>
                          <a:ea typeface="Calibri"/>
                          <a:cs typeface="Calibri"/>
                          <a:sym typeface="Calibri"/>
                        </a:rPr>
                        <a:t> </a:t>
                      </a:r>
                      <a:r>
                        <a:rPr b="1" i="0" lang="ca" sz="1800" u="none" cap="none" strike="noStrike">
                          <a:solidFill>
                            <a:srgbClr val="000000"/>
                          </a:solidFill>
                          <a:latin typeface="Calibri"/>
                          <a:ea typeface="Calibri"/>
                          <a:cs typeface="Calibri"/>
                          <a:sym typeface="Calibri"/>
                        </a:rPr>
                        <a:t>Llengua Catalana i Literatura </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ca" sz="1800" u="none" cap="none" strike="noStrike">
                          <a:solidFill>
                            <a:srgbClr val="000000"/>
                          </a:solidFill>
                          <a:latin typeface="Calibri"/>
                          <a:ea typeface="Calibri"/>
                          <a:cs typeface="Calibri"/>
                          <a:sym typeface="Calibri"/>
                        </a:rPr>
                        <a:t>3,5 h.</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r>
              <a:tr h="419200">
                <a:tc>
                  <a:txBody>
                    <a:bodyPr/>
                    <a:lstStyle/>
                    <a:p>
                      <a:pPr indent="0" lvl="0" marL="0" marR="0" rtl="0" algn="l">
                        <a:lnSpc>
                          <a:spcPct val="100000"/>
                        </a:lnSpc>
                        <a:spcBef>
                          <a:spcPts val="0"/>
                        </a:spcBef>
                        <a:spcAft>
                          <a:spcPts val="0"/>
                        </a:spcAft>
                        <a:buClr>
                          <a:srgbClr val="000000"/>
                        </a:buClr>
                        <a:buSzPts val="1800"/>
                        <a:buFont typeface="Calibri"/>
                        <a:buNone/>
                      </a:pPr>
                      <a:r>
                        <a:rPr b="1" lang="ca" sz="1800">
                          <a:latin typeface="Calibri"/>
                          <a:ea typeface="Calibri"/>
                          <a:cs typeface="Calibri"/>
                          <a:sym typeface="Calibri"/>
                        </a:rPr>
                        <a:t> </a:t>
                      </a:r>
                      <a:r>
                        <a:rPr b="1" i="0" lang="ca" sz="1800" u="none" cap="none" strike="noStrike">
                          <a:solidFill>
                            <a:srgbClr val="000000"/>
                          </a:solidFill>
                          <a:latin typeface="Calibri"/>
                          <a:ea typeface="Calibri"/>
                          <a:cs typeface="Calibri"/>
                          <a:sym typeface="Calibri"/>
                        </a:rPr>
                        <a:t>Llengua Estrangera (Anglès) </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ca" sz="1800" u="none" cap="none" strike="noStrike">
                          <a:solidFill>
                            <a:srgbClr val="000000"/>
                          </a:solidFill>
                          <a:latin typeface="Calibri"/>
                          <a:ea typeface="Calibri"/>
                          <a:cs typeface="Calibri"/>
                          <a:sym typeface="Calibri"/>
                        </a:rPr>
                        <a:t>3 h.</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r>
              <a:tr h="421025">
                <a:tc>
                  <a:txBody>
                    <a:bodyPr/>
                    <a:lstStyle/>
                    <a:p>
                      <a:pPr indent="0" lvl="0" marL="0" marR="0" rtl="0" algn="l">
                        <a:lnSpc>
                          <a:spcPct val="100000"/>
                        </a:lnSpc>
                        <a:spcBef>
                          <a:spcPts val="0"/>
                        </a:spcBef>
                        <a:spcAft>
                          <a:spcPts val="0"/>
                        </a:spcAft>
                        <a:buClr>
                          <a:srgbClr val="000000"/>
                        </a:buClr>
                        <a:buSzPts val="1800"/>
                        <a:buFont typeface="Calibri"/>
                        <a:buNone/>
                      </a:pPr>
                      <a:r>
                        <a:rPr b="1" lang="ca" sz="1800">
                          <a:latin typeface="Calibri"/>
                          <a:ea typeface="Calibri"/>
                          <a:cs typeface="Calibri"/>
                          <a:sym typeface="Calibri"/>
                        </a:rPr>
                        <a:t> </a:t>
                      </a:r>
                      <a:r>
                        <a:rPr b="1" i="0" lang="ca" sz="1800" u="none" cap="none" strike="noStrike">
                          <a:solidFill>
                            <a:srgbClr val="000000"/>
                          </a:solidFill>
                          <a:latin typeface="Calibri"/>
                          <a:ea typeface="Calibri"/>
                          <a:cs typeface="Calibri"/>
                          <a:sym typeface="Calibri"/>
                        </a:rPr>
                        <a:t>Matemàtiques A / B </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ca" sz="1800" u="none" cap="none" strike="noStrike">
                          <a:solidFill>
                            <a:srgbClr val="000000"/>
                          </a:solidFill>
                          <a:latin typeface="Calibri"/>
                          <a:ea typeface="Calibri"/>
                          <a:cs typeface="Calibri"/>
                          <a:sym typeface="Calibri"/>
                        </a:rPr>
                        <a:t>4 h.</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r>
              <a:tr h="421025">
                <a:tc>
                  <a:txBody>
                    <a:bodyPr/>
                    <a:lstStyle/>
                    <a:p>
                      <a:pPr indent="0" lvl="0" marL="0" marR="0" rtl="0" algn="l">
                        <a:lnSpc>
                          <a:spcPct val="100000"/>
                        </a:lnSpc>
                        <a:spcBef>
                          <a:spcPts val="0"/>
                        </a:spcBef>
                        <a:spcAft>
                          <a:spcPts val="0"/>
                        </a:spcAft>
                        <a:buClr>
                          <a:srgbClr val="000000"/>
                        </a:buClr>
                        <a:buSzPts val="1800"/>
                        <a:buFont typeface="Calibri"/>
                        <a:buNone/>
                      </a:pPr>
                      <a:r>
                        <a:rPr b="1" lang="ca" sz="1800">
                          <a:solidFill>
                            <a:srgbClr val="000000"/>
                          </a:solidFill>
                          <a:latin typeface="Calibri"/>
                          <a:ea typeface="Calibri"/>
                          <a:cs typeface="Calibri"/>
                          <a:sym typeface="Calibri"/>
                        </a:rPr>
                        <a:t> </a:t>
                      </a:r>
                      <a:r>
                        <a:rPr b="1" i="0" lang="ca" sz="1800" u="none" cap="none" strike="noStrike">
                          <a:solidFill>
                            <a:srgbClr val="000000"/>
                          </a:solidFill>
                          <a:latin typeface="Calibri"/>
                          <a:ea typeface="Calibri"/>
                          <a:cs typeface="Calibri"/>
                          <a:sym typeface="Calibri"/>
                        </a:rPr>
                        <a:t>Geografia i Història</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ca" sz="1800" u="none" cap="none" strike="noStrike">
                          <a:solidFill>
                            <a:srgbClr val="000000"/>
                          </a:solidFill>
                          <a:latin typeface="Calibri"/>
                          <a:ea typeface="Calibri"/>
                          <a:cs typeface="Calibri"/>
                          <a:sym typeface="Calibri"/>
                        </a:rPr>
                        <a:t>3 h.</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r>
              <a:tr h="419200">
                <a:tc>
                  <a:txBody>
                    <a:bodyPr/>
                    <a:lstStyle/>
                    <a:p>
                      <a:pPr indent="0" lvl="0" marL="0" marR="0" rtl="0" algn="l">
                        <a:lnSpc>
                          <a:spcPct val="100000"/>
                        </a:lnSpc>
                        <a:spcBef>
                          <a:spcPts val="0"/>
                        </a:spcBef>
                        <a:spcAft>
                          <a:spcPts val="0"/>
                        </a:spcAft>
                        <a:buClr>
                          <a:srgbClr val="000000"/>
                        </a:buClr>
                        <a:buSzPts val="1800"/>
                        <a:buFont typeface="Calibri"/>
                        <a:buNone/>
                      </a:pPr>
                      <a:r>
                        <a:rPr b="1" lang="ca" sz="1800">
                          <a:latin typeface="Calibri"/>
                          <a:ea typeface="Calibri"/>
                          <a:cs typeface="Calibri"/>
                          <a:sym typeface="Calibri"/>
                        </a:rPr>
                        <a:t> </a:t>
                      </a:r>
                      <a:r>
                        <a:rPr b="1" i="0" lang="ca" sz="1800" u="none" cap="none" strike="noStrike">
                          <a:solidFill>
                            <a:srgbClr val="000000"/>
                          </a:solidFill>
                          <a:latin typeface="Calibri"/>
                          <a:ea typeface="Calibri"/>
                          <a:cs typeface="Calibri"/>
                          <a:sym typeface="Calibri"/>
                        </a:rPr>
                        <a:t>Educació Física </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ca" sz="1800" u="none" cap="none" strike="noStrike">
                          <a:solidFill>
                            <a:srgbClr val="000000"/>
                          </a:solidFill>
                          <a:latin typeface="Calibri"/>
                          <a:ea typeface="Calibri"/>
                          <a:cs typeface="Calibri"/>
                          <a:sym typeface="Calibri"/>
                        </a:rPr>
                        <a:t>2 h.</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r>
              <a:tr h="421025">
                <a:tc>
                  <a:txBody>
                    <a:bodyPr/>
                    <a:lstStyle/>
                    <a:p>
                      <a:pPr indent="0" lvl="0" marL="0" marR="0" rtl="0" algn="l">
                        <a:lnSpc>
                          <a:spcPct val="100000"/>
                        </a:lnSpc>
                        <a:spcBef>
                          <a:spcPts val="0"/>
                        </a:spcBef>
                        <a:spcAft>
                          <a:spcPts val="0"/>
                        </a:spcAft>
                        <a:buClr>
                          <a:srgbClr val="000000"/>
                        </a:buClr>
                        <a:buSzPts val="1800"/>
                        <a:buFont typeface="Calibri"/>
                        <a:buNone/>
                      </a:pPr>
                      <a:r>
                        <a:rPr b="1" lang="ca" sz="1800">
                          <a:latin typeface="Calibri"/>
                          <a:ea typeface="Calibri"/>
                          <a:cs typeface="Calibri"/>
                          <a:sym typeface="Calibri"/>
                        </a:rPr>
                        <a:t> </a:t>
                      </a:r>
                      <a:r>
                        <a:rPr b="1" i="0" lang="ca" sz="1800" u="none" cap="none" strike="noStrike">
                          <a:solidFill>
                            <a:srgbClr val="000000"/>
                          </a:solidFill>
                          <a:latin typeface="Calibri"/>
                          <a:ea typeface="Calibri"/>
                          <a:cs typeface="Calibri"/>
                          <a:sym typeface="Calibri"/>
                        </a:rPr>
                        <a:t>Religió </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ca" sz="1800" u="none" cap="none" strike="noStrike">
                          <a:solidFill>
                            <a:srgbClr val="000000"/>
                          </a:solidFill>
                          <a:latin typeface="Calibri"/>
                          <a:ea typeface="Calibri"/>
                          <a:cs typeface="Calibri"/>
                          <a:sym typeface="Calibri"/>
                        </a:rPr>
                        <a:t>1 h.</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8E8"/>
                    </a:solidFill>
                  </a:tcPr>
                </a:tc>
              </a:tr>
              <a:tr h="419200">
                <a:tc>
                  <a:txBody>
                    <a:bodyPr/>
                    <a:lstStyle/>
                    <a:p>
                      <a:pPr indent="0" lvl="0" marL="0" marR="0" rtl="0" algn="l">
                        <a:lnSpc>
                          <a:spcPct val="100000"/>
                        </a:lnSpc>
                        <a:spcBef>
                          <a:spcPts val="0"/>
                        </a:spcBef>
                        <a:spcAft>
                          <a:spcPts val="0"/>
                        </a:spcAft>
                        <a:buClr>
                          <a:srgbClr val="000000"/>
                        </a:buClr>
                        <a:buSzPts val="1800"/>
                        <a:buFont typeface="Calibri"/>
                        <a:buNone/>
                      </a:pPr>
                      <a:r>
                        <a:rPr b="1" lang="ca" sz="1800">
                          <a:latin typeface="Calibri"/>
                          <a:ea typeface="Calibri"/>
                          <a:cs typeface="Calibri"/>
                          <a:sym typeface="Calibri"/>
                        </a:rPr>
                        <a:t> </a:t>
                      </a:r>
                      <a:r>
                        <a:rPr b="1" i="0" lang="ca" sz="1800" u="none" cap="none" strike="noStrike">
                          <a:solidFill>
                            <a:srgbClr val="000000"/>
                          </a:solidFill>
                          <a:latin typeface="Calibri"/>
                          <a:ea typeface="Calibri"/>
                          <a:cs typeface="Calibri"/>
                          <a:sym typeface="Calibri"/>
                        </a:rPr>
                        <a:t>Tutoria</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1" i="0" lang="ca" sz="1800" u="none" cap="none" strike="noStrike">
                          <a:solidFill>
                            <a:srgbClr val="000000"/>
                          </a:solidFill>
                          <a:latin typeface="Calibri"/>
                          <a:ea typeface="Calibri"/>
                          <a:cs typeface="Calibri"/>
                          <a:sym typeface="Calibri"/>
                        </a:rPr>
                        <a:t>1 h.</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DF4"/>
                    </a:solidFill>
                  </a:tcPr>
                </a:tc>
              </a:tr>
            </a:tbl>
          </a:graphicData>
        </a:graphic>
      </p:graphicFrame>
      <p:sp>
        <p:nvSpPr>
          <p:cNvPr id="188" name="Google Shape;188;p16"/>
          <p:cNvSpPr txBox="1"/>
          <p:nvPr/>
        </p:nvSpPr>
        <p:spPr>
          <a:xfrm>
            <a:off x="4874350" y="498175"/>
            <a:ext cx="300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ca" sz="2000">
                <a:solidFill>
                  <a:schemeClr val="dk1"/>
                </a:solidFill>
                <a:latin typeface="Calibri"/>
                <a:ea typeface="Calibri"/>
                <a:cs typeface="Calibri"/>
                <a:sym typeface="Calibri"/>
              </a:rPr>
              <a:t>CURRÍCULUM DE 4t d’ESO</a:t>
            </a:r>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aphicFrame>
        <p:nvGraphicFramePr>
          <p:cNvPr id="193" name="Google Shape;193;p17"/>
          <p:cNvGraphicFramePr/>
          <p:nvPr/>
        </p:nvGraphicFramePr>
        <p:xfrm>
          <a:off x="1570875" y="2041525"/>
          <a:ext cx="3000000" cy="3000000"/>
        </p:xfrm>
        <a:graphic>
          <a:graphicData uri="http://schemas.openxmlformats.org/drawingml/2006/table">
            <a:tbl>
              <a:tblPr>
                <a:noFill/>
                <a:tableStyleId>{DBC98DEE-CF7C-4AE9-A06A-6ABA6D3D4AD5}</a:tableStyleId>
              </a:tblPr>
              <a:tblGrid>
                <a:gridCol w="2433675"/>
                <a:gridCol w="3892450"/>
              </a:tblGrid>
              <a:tr h="306575">
                <a:tc>
                  <a:txBody>
                    <a:bodyPr/>
                    <a:lstStyle/>
                    <a:p>
                      <a:pPr indent="0" lvl="0" marL="0" marR="0" rtl="0" algn="l">
                        <a:lnSpc>
                          <a:spcPct val="100000"/>
                        </a:lnSpc>
                        <a:spcBef>
                          <a:spcPts val="0"/>
                        </a:spcBef>
                        <a:spcAft>
                          <a:spcPts val="0"/>
                        </a:spcAft>
                        <a:buClr>
                          <a:srgbClr val="000000"/>
                        </a:buClr>
                        <a:buSzPts val="1800"/>
                        <a:buFont typeface="Calibri"/>
                        <a:buNone/>
                      </a:pPr>
                      <a:r>
                        <a:rPr lang="ca" sz="1800">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Música (3h)</a:t>
                      </a:r>
                      <a:endParaRPr/>
                    </a:p>
                  </a:txBody>
                  <a:tcPr marT="0" marB="0" marR="0" marL="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D9EAD3"/>
                    </a:solidFill>
                  </a:tcPr>
                </a:tc>
                <a:tc rowSpan="2">
                  <a:txBody>
                    <a:bodyPr/>
                    <a:lstStyle/>
                    <a:p>
                      <a:pPr indent="0" lvl="0" marL="0" marR="0" rtl="0" algn="ctr">
                        <a:lnSpc>
                          <a:spcPct val="100000"/>
                        </a:lnSpc>
                        <a:spcBef>
                          <a:spcPts val="0"/>
                        </a:spcBef>
                        <a:spcAft>
                          <a:spcPts val="0"/>
                        </a:spcAft>
                        <a:buClr>
                          <a:srgbClr val="FFFFFF"/>
                        </a:buClr>
                        <a:buSzPts val="1800"/>
                        <a:buFont typeface="Calibri"/>
                        <a:buNone/>
                      </a:pPr>
                      <a:r>
                        <a:rPr b="1" i="0" lang="ca" sz="1600" u="none" cap="none" strike="noStrike">
                          <a:solidFill>
                            <a:srgbClr val="FFFFFF"/>
                          </a:solidFill>
                          <a:latin typeface="Calibri"/>
                          <a:ea typeface="Calibri"/>
                          <a:cs typeface="Calibri"/>
                          <a:sym typeface="Calibri"/>
                        </a:rPr>
                        <a:t>Escollir una matèria específica</a:t>
                      </a:r>
                      <a:endParaRPr sz="1200"/>
                    </a:p>
                  </a:txBody>
                  <a:tcPr marT="0" marB="0" marR="0" marL="0" anchor="ctr">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A5A5A5"/>
                    </a:solidFill>
                  </a:tcPr>
                </a:tc>
              </a:tr>
              <a:tr h="305250">
                <a:tc>
                  <a:txBody>
                    <a:bodyPr/>
                    <a:lstStyle/>
                    <a:p>
                      <a:pPr indent="0" lvl="0" marL="0" marR="0" rtl="0" algn="l">
                        <a:lnSpc>
                          <a:spcPct val="100000"/>
                        </a:lnSpc>
                        <a:spcBef>
                          <a:spcPts val="0"/>
                        </a:spcBef>
                        <a:spcAft>
                          <a:spcPts val="0"/>
                        </a:spcAft>
                        <a:buClr>
                          <a:srgbClr val="000000"/>
                        </a:buClr>
                        <a:buSzPts val="1800"/>
                        <a:buFont typeface="Calibri"/>
                        <a:buNone/>
                      </a:pPr>
                      <a:r>
                        <a:rPr lang="ca" sz="1800">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Plàstica (3h)</a:t>
                      </a:r>
                      <a:endParaRPr/>
                    </a:p>
                  </a:txBody>
                  <a:tcPr marT="0" marB="0" marR="0" marL="0">
                    <a:lnL cap="flat" cmpd="sng" w="12700">
                      <a:solidFill>
                        <a:srgbClr val="FFFFFF">
                          <a:alpha val="0"/>
                        </a:srgb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38100">
                      <a:solidFill>
                        <a:srgbClr val="FFFFFF">
                          <a:alpha val="0"/>
                        </a:srgbClr>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B6D7A8"/>
                    </a:solidFill>
                  </a:tcPr>
                </a:tc>
                <a:tc vMerge="1"/>
              </a:tr>
              <a:tr h="305250">
                <a:tc>
                  <a:txBody>
                    <a:bodyPr/>
                    <a:lstStyle/>
                    <a:p>
                      <a:pPr indent="0" lvl="0" marL="0" marR="0" rtl="0" algn="l">
                        <a:lnSpc>
                          <a:spcPct val="100000"/>
                        </a:lnSpc>
                        <a:spcBef>
                          <a:spcPts val="0"/>
                        </a:spcBef>
                        <a:spcAft>
                          <a:spcPts val="0"/>
                        </a:spcAft>
                        <a:buNone/>
                      </a:pPr>
                      <a:r>
                        <a:rPr lang="ca" sz="1800">
                          <a:latin typeface="Calibri"/>
                          <a:ea typeface="Calibri"/>
                          <a:cs typeface="Calibri"/>
                          <a:sym typeface="Calibri"/>
                        </a:rPr>
                        <a:t>    Alemany (3h)</a:t>
                      </a:r>
                      <a:endParaRPr sz="1800">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38100">
                      <a:solidFill>
                        <a:srgbClr val="FFFFFF">
                          <a:alpha val="0"/>
                        </a:srgbClr>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t/>
                      </a:r>
                      <a:endParaRPr b="1" i="0" sz="1800" u="none" cap="none" strike="noStrike">
                        <a:solidFill>
                          <a:srgbClr val="FFFFFF"/>
                        </a:solidFill>
                        <a:latin typeface="Calibri"/>
                        <a:ea typeface="Calibri"/>
                        <a:cs typeface="Calibri"/>
                        <a:sym typeface="Calibri"/>
                      </a:endParaRPr>
                    </a:p>
                  </a:txBody>
                  <a:tcPr marT="0" marB="0" marR="0" marL="0" anchor="ctr">
                    <a:lnL cap="flat" cmpd="sng" w="381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A5A5A5"/>
                    </a:solidFill>
                  </a:tcPr>
                </a:tc>
              </a:tr>
            </a:tbl>
          </a:graphicData>
        </a:graphic>
      </p:graphicFrame>
      <p:graphicFrame>
        <p:nvGraphicFramePr>
          <p:cNvPr id="194" name="Google Shape;194;p17"/>
          <p:cNvGraphicFramePr/>
          <p:nvPr/>
        </p:nvGraphicFramePr>
        <p:xfrm>
          <a:off x="1571850" y="3566925"/>
          <a:ext cx="3000000" cy="3000000"/>
        </p:xfrm>
        <a:graphic>
          <a:graphicData uri="http://schemas.openxmlformats.org/drawingml/2006/table">
            <a:tbl>
              <a:tblPr>
                <a:noFill/>
                <a:tableStyleId>{DBC98DEE-CF7C-4AE9-A06A-6ABA6D3D4AD5}</a:tableStyleId>
              </a:tblPr>
              <a:tblGrid>
                <a:gridCol w="2409525"/>
                <a:gridCol w="3916600"/>
              </a:tblGrid>
              <a:tr h="412275">
                <a:tc>
                  <a:txBody>
                    <a:bodyPr/>
                    <a:lstStyle/>
                    <a:p>
                      <a:pPr indent="0" lvl="0" marL="0" marR="0" rtl="0" algn="l">
                        <a:lnSpc>
                          <a:spcPct val="100000"/>
                        </a:lnSpc>
                        <a:spcBef>
                          <a:spcPts val="0"/>
                        </a:spcBef>
                        <a:spcAft>
                          <a:spcPts val="0"/>
                        </a:spcAft>
                        <a:buClr>
                          <a:srgbClr val="000000"/>
                        </a:buClr>
                        <a:buSzPts val="1800"/>
                        <a:buFont typeface="Calibri"/>
                        <a:buNone/>
                      </a:pPr>
                      <a:r>
                        <a:rPr lang="ca" sz="1800">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Física i Química (3h)</a:t>
                      </a:r>
                      <a:endParaRPr/>
                    </a:p>
                  </a:txBody>
                  <a:tcPr marT="0" marB="0" marR="0" marL="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95B3D7"/>
                    </a:solidFill>
                  </a:tcPr>
                </a:tc>
                <a:tc rowSpan="3">
                  <a:txBody>
                    <a:bodyPr/>
                    <a:lstStyle/>
                    <a:p>
                      <a:pPr indent="0" lvl="0" marL="0" marR="0" rtl="0" algn="ctr">
                        <a:lnSpc>
                          <a:spcPct val="100000"/>
                        </a:lnSpc>
                        <a:spcBef>
                          <a:spcPts val="0"/>
                        </a:spcBef>
                        <a:spcAft>
                          <a:spcPts val="0"/>
                        </a:spcAft>
                        <a:buClr>
                          <a:srgbClr val="FFFFFF"/>
                        </a:buClr>
                        <a:buSzPts val="1800"/>
                        <a:buFont typeface="Calibri"/>
                        <a:buNone/>
                      </a:pPr>
                      <a:r>
                        <a:rPr b="1" lang="ca" sz="1600">
                          <a:solidFill>
                            <a:srgbClr val="FFFFFF"/>
                          </a:solidFill>
                          <a:latin typeface="Calibri"/>
                          <a:ea typeface="Calibri"/>
                          <a:cs typeface="Calibri"/>
                          <a:sym typeface="Calibri"/>
                        </a:rPr>
                        <a:t>Modalitat</a:t>
                      </a:r>
                      <a:r>
                        <a:rPr b="1" i="0" lang="ca" sz="1600" u="none" cap="none" strike="noStrike">
                          <a:solidFill>
                            <a:srgbClr val="FFFFFF"/>
                          </a:solidFill>
                          <a:latin typeface="Calibri"/>
                          <a:ea typeface="Calibri"/>
                          <a:cs typeface="Calibri"/>
                          <a:sym typeface="Calibri"/>
                        </a:rPr>
                        <a:t> Científic</a:t>
                      </a:r>
                      <a:r>
                        <a:rPr b="1" lang="ca" sz="1600">
                          <a:solidFill>
                            <a:srgbClr val="FFFFFF"/>
                          </a:solidFill>
                          <a:latin typeface="Calibri"/>
                          <a:ea typeface="Calibri"/>
                          <a:cs typeface="Calibri"/>
                          <a:sym typeface="Calibri"/>
                        </a:rPr>
                        <a:t>a:</a:t>
                      </a:r>
                      <a:endParaRPr b="1" sz="16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lang="ca" sz="1200">
                          <a:solidFill>
                            <a:srgbClr val="FFFFFF"/>
                          </a:solidFill>
                          <a:latin typeface="Calibri"/>
                          <a:ea typeface="Calibri"/>
                          <a:cs typeface="Calibri"/>
                          <a:sym typeface="Calibri"/>
                        </a:rPr>
                        <a:t>Es recomana per a</a:t>
                      </a:r>
                      <a:endParaRPr sz="1200"/>
                    </a:p>
                    <a:p>
                      <a:pPr indent="0" lvl="0" marL="0" marR="0" rtl="0" algn="ctr">
                        <a:lnSpc>
                          <a:spcPct val="100000"/>
                        </a:lnSpc>
                        <a:spcBef>
                          <a:spcPts val="0"/>
                        </a:spcBef>
                        <a:spcAft>
                          <a:spcPts val="0"/>
                        </a:spcAft>
                        <a:buClr>
                          <a:srgbClr val="FFFFFF"/>
                        </a:buClr>
                        <a:buSzPts val="1800"/>
                        <a:buFont typeface="Calibri"/>
                        <a:buNone/>
                      </a:pPr>
                      <a:r>
                        <a:rPr b="1" lang="ca" sz="1600">
                          <a:solidFill>
                            <a:srgbClr val="FFFFFF"/>
                          </a:solidFill>
                          <a:latin typeface="Calibri"/>
                          <a:ea typeface="Calibri"/>
                          <a:cs typeface="Calibri"/>
                          <a:sym typeface="Calibri"/>
                        </a:rPr>
                        <a:t> </a:t>
                      </a:r>
                      <a:r>
                        <a:rPr b="1" i="0" lang="ca" sz="1200" u="none" cap="none" strike="noStrike">
                          <a:solidFill>
                            <a:srgbClr val="FFFFFF"/>
                          </a:solidFill>
                          <a:latin typeface="Calibri"/>
                          <a:ea typeface="Calibri"/>
                          <a:cs typeface="Calibri"/>
                          <a:sym typeface="Calibri"/>
                        </a:rPr>
                        <a:t>Batxillerat</a:t>
                      </a:r>
                      <a:r>
                        <a:rPr b="1" lang="ca" sz="1200">
                          <a:solidFill>
                            <a:srgbClr val="FFFFFF"/>
                          </a:solidFill>
                          <a:latin typeface="Calibri"/>
                          <a:ea typeface="Calibri"/>
                          <a:cs typeface="Calibri"/>
                          <a:sym typeface="Calibri"/>
                        </a:rPr>
                        <a:t> </a:t>
                      </a:r>
                      <a:r>
                        <a:rPr b="1" i="0" lang="ca" sz="1200" u="none" cap="none" strike="noStrike">
                          <a:solidFill>
                            <a:srgbClr val="FFFFFF"/>
                          </a:solidFill>
                          <a:latin typeface="Calibri"/>
                          <a:ea typeface="Calibri"/>
                          <a:cs typeface="Calibri"/>
                          <a:sym typeface="Calibri"/>
                        </a:rPr>
                        <a:t>Tecnològic</a:t>
                      </a:r>
                      <a:endParaRPr sz="1200"/>
                    </a:p>
                    <a:p>
                      <a:pPr indent="0" lvl="0" marL="0" marR="0" rtl="0" algn="ctr">
                        <a:lnSpc>
                          <a:spcPct val="100000"/>
                        </a:lnSpc>
                        <a:spcBef>
                          <a:spcPts val="0"/>
                        </a:spcBef>
                        <a:spcAft>
                          <a:spcPts val="0"/>
                        </a:spcAft>
                        <a:buClr>
                          <a:srgbClr val="FFFFFF"/>
                        </a:buClr>
                        <a:buSzPts val="1800"/>
                        <a:buFont typeface="Calibri"/>
                        <a:buNone/>
                      </a:pPr>
                      <a:r>
                        <a:rPr b="1" lang="ca" sz="1200">
                          <a:solidFill>
                            <a:srgbClr val="FFFFFF"/>
                          </a:solidFill>
                          <a:latin typeface="Calibri"/>
                          <a:ea typeface="Calibri"/>
                          <a:cs typeface="Calibri"/>
                          <a:sym typeface="Calibri"/>
                        </a:rPr>
                        <a:t>Batxillerat </a:t>
                      </a:r>
                      <a:r>
                        <a:rPr b="1" i="0" lang="ca" sz="1200" u="none" cap="none" strike="noStrike">
                          <a:solidFill>
                            <a:srgbClr val="FFFFFF"/>
                          </a:solidFill>
                          <a:latin typeface="Calibri"/>
                          <a:ea typeface="Calibri"/>
                          <a:cs typeface="Calibri"/>
                          <a:sym typeface="Calibri"/>
                        </a:rPr>
                        <a:t> Ciències Salut</a:t>
                      </a:r>
                      <a:endParaRPr sz="1200"/>
                    </a:p>
                  </a:txBody>
                  <a:tcPr marT="0" marB="0" marR="0" marL="0" anchor="ctr">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5B9BD5"/>
                    </a:solidFill>
                  </a:tcPr>
                </a:tc>
              </a:tr>
              <a:tr h="319725">
                <a:tc>
                  <a:txBody>
                    <a:bodyPr/>
                    <a:lstStyle/>
                    <a:p>
                      <a:pPr indent="0" lvl="0" marL="0" marR="0" rtl="0" algn="l">
                        <a:lnSpc>
                          <a:spcPct val="100000"/>
                        </a:lnSpc>
                        <a:spcBef>
                          <a:spcPts val="0"/>
                        </a:spcBef>
                        <a:spcAft>
                          <a:spcPts val="0"/>
                        </a:spcAft>
                        <a:buClr>
                          <a:srgbClr val="000000"/>
                        </a:buClr>
                        <a:buSzPts val="1800"/>
                        <a:buFont typeface="Calibri"/>
                        <a:buNone/>
                      </a:pPr>
                      <a:r>
                        <a:rPr lang="ca" sz="1800">
                          <a:solidFill>
                            <a:srgbClr val="000000"/>
                          </a:solidFill>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Biologia i Geologia (3h)</a:t>
                      </a:r>
                      <a:endParaRPr/>
                    </a:p>
                  </a:txBody>
                  <a:tcPr marT="0" marB="0" marR="0" marL="0">
                    <a:lnL cap="flat" cmpd="sng" w="12700">
                      <a:solidFill>
                        <a:srgbClr val="FFFFFF">
                          <a:alpha val="0"/>
                        </a:srgb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381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D0D8E8"/>
                    </a:solidFill>
                  </a:tcPr>
                </a:tc>
                <a:tc vMerge="1"/>
              </a:tr>
              <a:tr h="342125">
                <a:tc>
                  <a:txBody>
                    <a:bodyPr/>
                    <a:lstStyle/>
                    <a:p>
                      <a:pPr indent="0" lvl="0" marL="0" marR="0" rtl="0" algn="l">
                        <a:lnSpc>
                          <a:spcPct val="100000"/>
                        </a:lnSpc>
                        <a:spcBef>
                          <a:spcPts val="0"/>
                        </a:spcBef>
                        <a:spcAft>
                          <a:spcPts val="0"/>
                        </a:spcAft>
                        <a:buClr>
                          <a:srgbClr val="000000"/>
                        </a:buClr>
                        <a:buSzPts val="1800"/>
                        <a:buFont typeface="Calibri"/>
                        <a:buNone/>
                      </a:pPr>
                      <a:r>
                        <a:rPr lang="ca" sz="1800">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Matemàtiques B (4</a:t>
                      </a:r>
                      <a:r>
                        <a:rPr lang="ca" sz="1800">
                          <a:latin typeface="Calibri"/>
                          <a:ea typeface="Calibri"/>
                          <a:cs typeface="Calibri"/>
                          <a:sym typeface="Calibri"/>
                        </a:rPr>
                        <a:t>h)</a:t>
                      </a:r>
                      <a:endParaRPr/>
                    </a:p>
                  </a:txBody>
                  <a:tcPr marT="0" marB="0" marR="0" marL="0">
                    <a:lnL cap="flat" cmpd="sng" w="12700">
                      <a:solidFill>
                        <a:srgbClr val="FFFFFF">
                          <a:alpha val="0"/>
                        </a:srgb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E9EDF4"/>
                    </a:solidFill>
                  </a:tcPr>
                </a:tc>
                <a:tc vMerge="1"/>
              </a:tr>
            </a:tbl>
          </a:graphicData>
        </a:graphic>
      </p:graphicFrame>
      <p:graphicFrame>
        <p:nvGraphicFramePr>
          <p:cNvPr id="195" name="Google Shape;195;p17"/>
          <p:cNvGraphicFramePr/>
          <p:nvPr/>
        </p:nvGraphicFramePr>
        <p:xfrm>
          <a:off x="1647075" y="5225250"/>
          <a:ext cx="3000000" cy="3000000"/>
        </p:xfrm>
        <a:graphic>
          <a:graphicData uri="http://schemas.openxmlformats.org/drawingml/2006/table">
            <a:tbl>
              <a:tblPr>
                <a:noFill/>
                <a:tableStyleId>{DBC98DEE-CF7C-4AE9-A06A-6ABA6D3D4AD5}</a:tableStyleId>
              </a:tblPr>
              <a:tblGrid>
                <a:gridCol w="2409525"/>
                <a:gridCol w="3916600"/>
              </a:tblGrid>
              <a:tr h="545950">
                <a:tc>
                  <a:txBody>
                    <a:bodyPr/>
                    <a:lstStyle/>
                    <a:p>
                      <a:pPr indent="0" lvl="0" marL="0" marR="0" rtl="0" algn="l">
                        <a:lnSpc>
                          <a:spcPct val="100000"/>
                        </a:lnSpc>
                        <a:spcBef>
                          <a:spcPts val="0"/>
                        </a:spcBef>
                        <a:spcAft>
                          <a:spcPts val="0"/>
                        </a:spcAft>
                        <a:buClr>
                          <a:srgbClr val="000000"/>
                        </a:buClr>
                        <a:buSzPts val="1800"/>
                        <a:buFont typeface="Calibri"/>
                        <a:buNone/>
                      </a:pPr>
                      <a:r>
                        <a:rPr lang="ca" sz="1800">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Economia (3h)</a:t>
                      </a:r>
                      <a:endParaRPr/>
                    </a:p>
                  </a:txBody>
                  <a:tcPr marT="0" marB="0" marR="0" marL="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95B3D7"/>
                    </a:solidFill>
                  </a:tcPr>
                </a:tc>
                <a:tc rowSpan="3">
                  <a:txBody>
                    <a:bodyPr/>
                    <a:lstStyle/>
                    <a:p>
                      <a:pPr indent="0" lvl="0" marL="0" marR="0" rtl="0" algn="ctr">
                        <a:lnSpc>
                          <a:spcPct val="100000"/>
                        </a:lnSpc>
                        <a:spcBef>
                          <a:spcPts val="0"/>
                        </a:spcBef>
                        <a:spcAft>
                          <a:spcPts val="0"/>
                        </a:spcAft>
                        <a:buClr>
                          <a:srgbClr val="FFFFFF"/>
                        </a:buClr>
                        <a:buSzPts val="1800"/>
                        <a:buFont typeface="Calibri"/>
                        <a:buNone/>
                      </a:pPr>
                      <a:r>
                        <a:rPr b="1" lang="ca" sz="1600">
                          <a:solidFill>
                            <a:srgbClr val="FFFFFF"/>
                          </a:solidFill>
                          <a:latin typeface="Calibri"/>
                          <a:ea typeface="Calibri"/>
                          <a:cs typeface="Calibri"/>
                          <a:sym typeface="Calibri"/>
                        </a:rPr>
                        <a:t>Modalitat Humanitats, </a:t>
                      </a:r>
                      <a:endParaRPr b="1" sz="16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lang="ca" sz="1600">
                          <a:solidFill>
                            <a:srgbClr val="FFFFFF"/>
                          </a:solidFill>
                          <a:latin typeface="Calibri"/>
                          <a:ea typeface="Calibri"/>
                          <a:cs typeface="Calibri"/>
                          <a:sym typeface="Calibri"/>
                        </a:rPr>
                        <a:t>Ciències </a:t>
                      </a:r>
                      <a:r>
                        <a:rPr b="1" i="0" lang="ca" sz="1600" u="none" cap="none" strike="noStrike">
                          <a:solidFill>
                            <a:srgbClr val="FFFFFF"/>
                          </a:solidFill>
                          <a:latin typeface="Calibri"/>
                          <a:ea typeface="Calibri"/>
                          <a:cs typeface="Calibri"/>
                          <a:sym typeface="Calibri"/>
                        </a:rPr>
                        <a:t>Socials i Artístic</a:t>
                      </a:r>
                      <a:r>
                        <a:rPr b="1" i="0" lang="ca" sz="1500" u="none" cap="none" strike="noStrike">
                          <a:solidFill>
                            <a:srgbClr val="FFFFFF"/>
                          </a:solidFill>
                          <a:latin typeface="Calibri"/>
                          <a:ea typeface="Calibri"/>
                          <a:cs typeface="Calibri"/>
                          <a:sym typeface="Calibri"/>
                        </a:rPr>
                        <a:t>:</a:t>
                      </a:r>
                      <a:r>
                        <a:rPr b="1" i="0" lang="ca" sz="1700" u="none" cap="none" strike="noStrike">
                          <a:solidFill>
                            <a:srgbClr val="FFFFFF"/>
                          </a:solidFill>
                          <a:latin typeface="Calibri"/>
                          <a:ea typeface="Calibri"/>
                          <a:cs typeface="Calibri"/>
                          <a:sym typeface="Calibri"/>
                        </a:rPr>
                        <a:t> </a:t>
                      </a:r>
                      <a:endParaRPr b="1" i="0" sz="17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lang="ca" sz="1200">
                          <a:solidFill>
                            <a:srgbClr val="FFFFFF"/>
                          </a:solidFill>
                          <a:latin typeface="Calibri"/>
                          <a:ea typeface="Calibri"/>
                          <a:cs typeface="Calibri"/>
                          <a:sym typeface="Calibri"/>
                        </a:rPr>
                        <a:t>Es recomana per a</a:t>
                      </a:r>
                      <a:endParaRPr b="1" sz="12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lang="ca" sz="1200">
                          <a:solidFill>
                            <a:srgbClr val="FFFFFF"/>
                          </a:solidFill>
                          <a:latin typeface="Calibri"/>
                          <a:ea typeface="Calibri"/>
                          <a:cs typeface="Calibri"/>
                          <a:sym typeface="Calibri"/>
                        </a:rPr>
                        <a:t>Batxillerat</a:t>
                      </a:r>
                      <a:r>
                        <a:rPr b="1" i="0" lang="ca" sz="1200" u="none" cap="none" strike="noStrike">
                          <a:solidFill>
                            <a:srgbClr val="FFFFFF"/>
                          </a:solidFill>
                          <a:latin typeface="Calibri"/>
                          <a:ea typeface="Calibri"/>
                          <a:cs typeface="Calibri"/>
                          <a:sym typeface="Calibri"/>
                        </a:rPr>
                        <a:t> Humanitats </a:t>
                      </a:r>
                      <a:endParaRPr sz="1200"/>
                    </a:p>
                    <a:p>
                      <a:pPr indent="0" lvl="0" marL="0" marR="0" rtl="0" algn="ctr">
                        <a:lnSpc>
                          <a:spcPct val="100000"/>
                        </a:lnSpc>
                        <a:spcBef>
                          <a:spcPts val="0"/>
                        </a:spcBef>
                        <a:spcAft>
                          <a:spcPts val="0"/>
                        </a:spcAft>
                        <a:buClr>
                          <a:srgbClr val="FFFFFF"/>
                        </a:buClr>
                        <a:buSzPts val="1800"/>
                        <a:buFont typeface="Calibri"/>
                        <a:buNone/>
                      </a:pPr>
                      <a:r>
                        <a:rPr b="1" i="0" lang="ca" sz="1200" u="none" cap="none" strike="noStrike">
                          <a:solidFill>
                            <a:srgbClr val="FFFFFF"/>
                          </a:solidFill>
                          <a:latin typeface="Calibri"/>
                          <a:ea typeface="Calibri"/>
                          <a:cs typeface="Calibri"/>
                          <a:sym typeface="Calibri"/>
                        </a:rPr>
                        <a:t>B</a:t>
                      </a:r>
                      <a:r>
                        <a:rPr b="1" lang="ca" sz="1200">
                          <a:solidFill>
                            <a:srgbClr val="FFFFFF"/>
                          </a:solidFill>
                          <a:latin typeface="Calibri"/>
                          <a:ea typeface="Calibri"/>
                          <a:cs typeface="Calibri"/>
                          <a:sym typeface="Calibri"/>
                        </a:rPr>
                        <a:t>atxillerat </a:t>
                      </a:r>
                      <a:r>
                        <a:rPr b="1" i="0" lang="ca" sz="1200" u="none" cap="none" strike="noStrike">
                          <a:solidFill>
                            <a:srgbClr val="FFFFFF"/>
                          </a:solidFill>
                          <a:latin typeface="Calibri"/>
                          <a:ea typeface="Calibri"/>
                          <a:cs typeface="Calibri"/>
                          <a:sym typeface="Calibri"/>
                        </a:rPr>
                        <a:t>Ciències Socials</a:t>
                      </a:r>
                      <a:endParaRPr b="1" sz="12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i="0" lang="ca" sz="1200" u="none" cap="none" strike="noStrike">
                          <a:solidFill>
                            <a:srgbClr val="FFFFFF"/>
                          </a:solidFill>
                          <a:latin typeface="Calibri"/>
                          <a:ea typeface="Calibri"/>
                          <a:cs typeface="Calibri"/>
                          <a:sym typeface="Calibri"/>
                        </a:rPr>
                        <a:t> Batxillerat </a:t>
                      </a:r>
                      <a:r>
                        <a:rPr b="1" lang="ca" sz="1200">
                          <a:solidFill>
                            <a:srgbClr val="FFFFFF"/>
                          </a:solidFill>
                          <a:latin typeface="Calibri"/>
                          <a:ea typeface="Calibri"/>
                          <a:cs typeface="Calibri"/>
                          <a:sym typeface="Calibri"/>
                        </a:rPr>
                        <a:t>Escènic</a:t>
                      </a:r>
                      <a:endParaRPr sz="1200"/>
                    </a:p>
                    <a:p>
                      <a:pPr indent="0" lvl="0" marL="0" marR="0" rtl="0" algn="ctr">
                        <a:lnSpc>
                          <a:spcPct val="100000"/>
                        </a:lnSpc>
                        <a:spcBef>
                          <a:spcPts val="0"/>
                        </a:spcBef>
                        <a:spcAft>
                          <a:spcPts val="0"/>
                        </a:spcAft>
                        <a:buClr>
                          <a:srgbClr val="FFFFFF"/>
                        </a:buClr>
                        <a:buSzPts val="1800"/>
                        <a:buFont typeface="Calibri"/>
                        <a:buNone/>
                      </a:pPr>
                      <a:r>
                        <a:rPr b="1" i="0" lang="ca" sz="1200" u="none" cap="none" strike="noStrike">
                          <a:solidFill>
                            <a:srgbClr val="FFFFFF"/>
                          </a:solidFill>
                          <a:latin typeface="Calibri"/>
                          <a:ea typeface="Calibri"/>
                          <a:cs typeface="Calibri"/>
                          <a:sym typeface="Calibri"/>
                        </a:rPr>
                        <a:t> B</a:t>
                      </a:r>
                      <a:r>
                        <a:rPr b="1" lang="ca" sz="1200">
                          <a:solidFill>
                            <a:srgbClr val="FFFFFF"/>
                          </a:solidFill>
                          <a:latin typeface="Calibri"/>
                          <a:ea typeface="Calibri"/>
                          <a:cs typeface="Calibri"/>
                          <a:sym typeface="Calibri"/>
                        </a:rPr>
                        <a:t>atxillerat </a:t>
                      </a:r>
                      <a:r>
                        <a:rPr b="1" i="0" lang="ca" sz="1200" u="none" cap="none" strike="noStrike">
                          <a:solidFill>
                            <a:srgbClr val="FFFFFF"/>
                          </a:solidFill>
                          <a:latin typeface="Calibri"/>
                          <a:ea typeface="Calibri"/>
                          <a:cs typeface="Calibri"/>
                          <a:sym typeface="Calibri"/>
                        </a:rPr>
                        <a:t>Arts Plàstiques</a:t>
                      </a:r>
                      <a:endParaRPr sz="1200"/>
                    </a:p>
                  </a:txBody>
                  <a:tcPr marT="0" marB="0" marR="0" marL="0" anchor="ctr">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5B9BD5"/>
                    </a:solidFill>
                  </a:tcPr>
                </a:tc>
              </a:tr>
              <a:tr h="439200">
                <a:tc>
                  <a:txBody>
                    <a:bodyPr/>
                    <a:lstStyle/>
                    <a:p>
                      <a:pPr indent="0" lvl="0" marL="0" marR="0" rtl="0" algn="l">
                        <a:lnSpc>
                          <a:spcPct val="100000"/>
                        </a:lnSpc>
                        <a:spcBef>
                          <a:spcPts val="0"/>
                        </a:spcBef>
                        <a:spcAft>
                          <a:spcPts val="0"/>
                        </a:spcAft>
                        <a:buClr>
                          <a:srgbClr val="000000"/>
                        </a:buClr>
                        <a:buSzPts val="1800"/>
                        <a:buFont typeface="Calibri"/>
                        <a:buNone/>
                      </a:pPr>
                      <a:r>
                        <a:rPr lang="ca" sz="1800">
                          <a:solidFill>
                            <a:srgbClr val="000000"/>
                          </a:solidFill>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Llatí (3h)</a:t>
                      </a:r>
                      <a:endParaRPr/>
                    </a:p>
                  </a:txBody>
                  <a:tcPr marT="0" marB="0" marR="0" marL="0">
                    <a:lnL cap="flat" cmpd="sng" w="12700">
                      <a:solidFill>
                        <a:srgbClr val="FFFFFF">
                          <a:alpha val="0"/>
                        </a:srgb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381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D0D8E8"/>
                    </a:solidFill>
                  </a:tcPr>
                </a:tc>
                <a:tc vMerge="1"/>
              </a:tr>
              <a:tr h="323475">
                <a:tc>
                  <a:txBody>
                    <a:bodyPr/>
                    <a:lstStyle/>
                    <a:p>
                      <a:pPr indent="0" lvl="0" marL="0" marR="0" rtl="0" algn="l">
                        <a:lnSpc>
                          <a:spcPct val="100000"/>
                        </a:lnSpc>
                        <a:spcBef>
                          <a:spcPts val="0"/>
                        </a:spcBef>
                        <a:spcAft>
                          <a:spcPts val="0"/>
                        </a:spcAft>
                        <a:buClr>
                          <a:srgbClr val="000000"/>
                        </a:buClr>
                        <a:buSzPts val="1800"/>
                        <a:buFont typeface="Calibri"/>
                        <a:buNone/>
                      </a:pPr>
                      <a:r>
                        <a:rPr lang="ca" sz="1800">
                          <a:solidFill>
                            <a:srgbClr val="000000"/>
                          </a:solidFill>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Matemàtiques B (4h)</a:t>
                      </a:r>
                      <a:endParaRPr/>
                    </a:p>
                  </a:txBody>
                  <a:tcPr marT="0" marB="0" marR="0" marL="0">
                    <a:lnL cap="flat" cmpd="sng" w="12700">
                      <a:solidFill>
                        <a:srgbClr val="FFFFFF">
                          <a:alpha val="0"/>
                        </a:srgb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E9EDF4"/>
                    </a:solidFill>
                  </a:tcPr>
                </a:tc>
                <a:tc vMerge="1"/>
              </a:tr>
            </a:tbl>
          </a:graphicData>
        </a:graphic>
      </p:graphicFrame>
      <p:sp>
        <p:nvSpPr>
          <p:cNvPr id="196" name="Google Shape;196;p17"/>
          <p:cNvSpPr txBox="1"/>
          <p:nvPr/>
        </p:nvSpPr>
        <p:spPr>
          <a:xfrm>
            <a:off x="786900" y="1149100"/>
            <a:ext cx="7570200" cy="5587200"/>
          </a:xfrm>
          <a:prstGeom prst="rect">
            <a:avLst/>
          </a:prstGeom>
          <a:noFill/>
          <a:ln>
            <a:noFill/>
          </a:ln>
        </p:spPr>
        <p:txBody>
          <a:bodyPr anchorCtr="0" anchor="t" bIns="45700" lIns="91425" spcFirstLastPara="1" rIns="91425" wrap="square" tIns="45700">
            <a:noAutofit/>
          </a:bodyPr>
          <a:lstStyle/>
          <a:p>
            <a:pPr indent="-342900" lvl="0" marL="342900" rtl="0" algn="ctr">
              <a:lnSpc>
                <a:spcPct val="80000"/>
              </a:lnSpc>
              <a:spcBef>
                <a:spcPts val="0"/>
              </a:spcBef>
              <a:spcAft>
                <a:spcPts val="0"/>
              </a:spcAft>
              <a:buNone/>
            </a:pPr>
            <a:r>
              <a:t/>
            </a:r>
            <a:endParaRPr sz="1800" u="sng">
              <a:latin typeface="Calibri"/>
              <a:ea typeface="Calibri"/>
              <a:cs typeface="Calibri"/>
              <a:sym typeface="Calibri"/>
            </a:endParaRPr>
          </a:p>
          <a:p>
            <a:pPr indent="-342900" lvl="0" marL="342900" rtl="0" algn="ctr">
              <a:lnSpc>
                <a:spcPct val="80000"/>
              </a:lnSpc>
              <a:spcBef>
                <a:spcPts val="0"/>
              </a:spcBef>
              <a:spcAft>
                <a:spcPts val="0"/>
              </a:spcAft>
              <a:buNone/>
            </a:pPr>
            <a:r>
              <a:rPr lang="ca" sz="1800" u="sng">
                <a:latin typeface="Calibri"/>
                <a:ea typeface="Calibri"/>
                <a:cs typeface="Calibri"/>
                <a:sym typeface="Calibri"/>
              </a:rPr>
              <a:t>OPCIÓ ENSENYAMENTS ACADÈMICS</a:t>
            </a:r>
            <a:endParaRPr/>
          </a:p>
          <a:p>
            <a:pPr indent="-342900" lvl="0" marL="342900" rtl="0" algn="l">
              <a:lnSpc>
                <a:spcPct val="80000"/>
              </a:lnSpc>
              <a:spcBef>
                <a:spcPts val="300"/>
              </a:spcBef>
              <a:spcAft>
                <a:spcPts val="0"/>
              </a:spcAft>
              <a:buNone/>
            </a:pPr>
            <a:r>
              <a:t/>
            </a:r>
            <a:endParaRPr sz="1600">
              <a:latin typeface="Calibri"/>
              <a:ea typeface="Calibri"/>
              <a:cs typeface="Calibri"/>
              <a:sym typeface="Calibri"/>
            </a:endParaRPr>
          </a:p>
          <a:p>
            <a:pPr indent="-342900" lvl="0" marL="342900" rtl="0" algn="ctr">
              <a:lnSpc>
                <a:spcPct val="80000"/>
              </a:lnSpc>
              <a:spcBef>
                <a:spcPts val="300"/>
              </a:spcBef>
              <a:spcAft>
                <a:spcPts val="0"/>
              </a:spcAft>
              <a:buNone/>
            </a:pPr>
            <a:r>
              <a:rPr lang="ca" sz="1600">
                <a:latin typeface="Calibri"/>
                <a:ea typeface="Calibri"/>
                <a:cs typeface="Calibri"/>
                <a:sym typeface="Calibri"/>
              </a:rPr>
              <a:t> </a:t>
            </a:r>
            <a:endParaRPr/>
          </a:p>
          <a:p>
            <a:pPr indent="-342900" lvl="0" marL="342900" rtl="0" algn="l">
              <a:lnSpc>
                <a:spcPct val="80000"/>
              </a:lnSpc>
              <a:spcBef>
                <a:spcPts val="30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342900" lvl="0" marL="342900" rtl="0" algn="ctr">
              <a:spcBef>
                <a:spcPts val="0"/>
              </a:spcBef>
              <a:spcAft>
                <a:spcPts val="0"/>
              </a:spcAft>
              <a:buNone/>
            </a:pPr>
            <a:r>
              <a:rPr b="1" lang="ca" sz="1600">
                <a:latin typeface="Calibri"/>
                <a:ea typeface="Calibri"/>
                <a:cs typeface="Calibri"/>
                <a:sym typeface="Calibri"/>
              </a:rPr>
              <a:t>       </a:t>
            </a:r>
            <a:endParaRPr b="1" sz="1600">
              <a:latin typeface="Calibri"/>
              <a:ea typeface="Calibri"/>
              <a:cs typeface="Calibri"/>
              <a:sym typeface="Calibri"/>
            </a:endParaRPr>
          </a:p>
          <a:p>
            <a:pPr indent="-342900" lvl="0" marL="342900" rtl="0" algn="ctr">
              <a:spcBef>
                <a:spcPts val="0"/>
              </a:spcBef>
              <a:spcAft>
                <a:spcPts val="0"/>
              </a:spcAft>
              <a:buNone/>
            </a:pPr>
            <a:r>
              <a:t/>
            </a:r>
            <a:endParaRPr b="1" sz="1600">
              <a:latin typeface="Calibri"/>
              <a:ea typeface="Calibri"/>
              <a:cs typeface="Calibri"/>
              <a:sym typeface="Calibri"/>
            </a:endParaRPr>
          </a:p>
          <a:p>
            <a:pPr indent="-342900" lvl="0" marL="342900" rtl="0" algn="ctr">
              <a:spcBef>
                <a:spcPts val="0"/>
              </a:spcBef>
              <a:spcAft>
                <a:spcPts val="0"/>
              </a:spcAft>
              <a:buNone/>
            </a:pPr>
            <a:r>
              <a:rPr b="1" lang="ca" sz="1600">
                <a:latin typeface="Calibri"/>
                <a:ea typeface="Calibri"/>
                <a:cs typeface="Calibri"/>
                <a:sym typeface="Calibri"/>
              </a:rPr>
              <a:t>Itinerari 1</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640"/>
              </a:spcBef>
              <a:spcAft>
                <a:spcPts val="0"/>
              </a:spcAft>
              <a:buNone/>
            </a:pPr>
            <a:r>
              <a:t/>
            </a:r>
            <a:endParaRPr b="1" sz="1600">
              <a:latin typeface="Calibri"/>
              <a:ea typeface="Calibri"/>
              <a:cs typeface="Calibri"/>
              <a:sym typeface="Calibri"/>
            </a:endParaRPr>
          </a:p>
          <a:p>
            <a:pPr indent="0" lvl="0" marL="0" rtl="0" algn="l">
              <a:spcBef>
                <a:spcPts val="640"/>
              </a:spcBef>
              <a:spcAft>
                <a:spcPts val="0"/>
              </a:spcAft>
              <a:buNone/>
            </a:pPr>
            <a:r>
              <a:t/>
            </a:r>
            <a:endParaRPr b="1" sz="1600">
              <a:latin typeface="Calibri"/>
              <a:ea typeface="Calibri"/>
              <a:cs typeface="Calibri"/>
              <a:sym typeface="Calibri"/>
            </a:endParaRPr>
          </a:p>
          <a:p>
            <a:pPr indent="0" lvl="0" marL="0" rtl="0" algn="l">
              <a:spcBef>
                <a:spcPts val="640"/>
              </a:spcBef>
              <a:spcAft>
                <a:spcPts val="0"/>
              </a:spcAft>
              <a:buNone/>
            </a:pPr>
            <a:r>
              <a:t/>
            </a:r>
            <a:endParaRPr b="1" sz="1600">
              <a:latin typeface="Calibri"/>
              <a:ea typeface="Calibri"/>
              <a:cs typeface="Calibri"/>
              <a:sym typeface="Calibri"/>
            </a:endParaRPr>
          </a:p>
          <a:p>
            <a:pPr indent="457200" lvl="0" marL="2743200" rtl="0" algn="l">
              <a:spcBef>
                <a:spcPts val="640"/>
              </a:spcBef>
              <a:spcAft>
                <a:spcPts val="0"/>
              </a:spcAft>
              <a:buNone/>
            </a:pPr>
            <a:r>
              <a:rPr b="1" lang="ca" sz="1600">
                <a:latin typeface="Calibri"/>
                <a:ea typeface="Calibri"/>
                <a:cs typeface="Calibri"/>
                <a:sym typeface="Calibri"/>
              </a:rPr>
              <a:t>Itinerari 2</a:t>
            </a:r>
            <a:endParaRPr b="1" sz="1600">
              <a:latin typeface="Calibri"/>
              <a:ea typeface="Calibri"/>
              <a:cs typeface="Calibri"/>
              <a:sym typeface="Calibri"/>
            </a:endParaRPr>
          </a:p>
        </p:txBody>
      </p:sp>
      <p:sp>
        <p:nvSpPr>
          <p:cNvPr id="197" name="Google Shape;197;p17"/>
          <p:cNvSpPr txBox="1"/>
          <p:nvPr/>
        </p:nvSpPr>
        <p:spPr>
          <a:xfrm>
            <a:off x="4605975" y="572600"/>
            <a:ext cx="3747300" cy="406200"/>
          </a:xfrm>
          <a:prstGeom prst="rect">
            <a:avLst/>
          </a:prstGeom>
          <a:noFill/>
          <a:ln>
            <a:noFill/>
          </a:ln>
        </p:spPr>
        <p:txBody>
          <a:bodyPr anchorCtr="0" anchor="t" bIns="91425" lIns="91425" spcFirstLastPara="1" rIns="91425" wrap="square" tIns="91425">
            <a:spAutoFit/>
          </a:bodyPr>
          <a:lstStyle/>
          <a:p>
            <a:pPr indent="-342900" lvl="0" marL="342900" rtl="0" algn="ctr">
              <a:lnSpc>
                <a:spcPct val="80000"/>
              </a:lnSpc>
              <a:spcBef>
                <a:spcPts val="0"/>
              </a:spcBef>
              <a:spcAft>
                <a:spcPts val="0"/>
              </a:spcAft>
              <a:buClr>
                <a:schemeClr val="dk1"/>
              </a:buClr>
              <a:buSzPts val="1100"/>
              <a:buFont typeface="Arial"/>
              <a:buNone/>
            </a:pPr>
            <a:r>
              <a:rPr lang="ca" sz="1800" u="sng">
                <a:solidFill>
                  <a:schemeClr val="dk1"/>
                </a:solidFill>
                <a:latin typeface="Calibri"/>
                <a:ea typeface="Calibri"/>
                <a:cs typeface="Calibri"/>
                <a:sym typeface="Calibri"/>
              </a:rPr>
              <a:t>ASSIGNATURES OPTATIVES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txBox="1"/>
          <p:nvPr/>
        </p:nvSpPr>
        <p:spPr>
          <a:xfrm>
            <a:off x="783100" y="1253750"/>
            <a:ext cx="7570200" cy="5061300"/>
          </a:xfrm>
          <a:prstGeom prst="rect">
            <a:avLst/>
          </a:prstGeom>
          <a:noFill/>
          <a:ln>
            <a:noFill/>
          </a:ln>
        </p:spPr>
        <p:txBody>
          <a:bodyPr anchorCtr="0" anchor="t" bIns="45700" lIns="91425" spcFirstLastPara="1" rIns="91425" wrap="square" tIns="45700">
            <a:noAutofit/>
          </a:bodyPr>
          <a:lstStyle/>
          <a:p>
            <a:pPr indent="-342900" lvl="0" marL="342900" rtl="0" algn="ctr">
              <a:lnSpc>
                <a:spcPct val="80000"/>
              </a:lnSpc>
              <a:spcBef>
                <a:spcPts val="0"/>
              </a:spcBef>
              <a:spcAft>
                <a:spcPts val="0"/>
              </a:spcAft>
              <a:buNone/>
            </a:pPr>
            <a:r>
              <a:rPr lang="ca" sz="1800" u="sng">
                <a:latin typeface="Calibri"/>
                <a:ea typeface="Calibri"/>
                <a:cs typeface="Calibri"/>
                <a:sym typeface="Calibri"/>
              </a:rPr>
              <a:t>OPCIÓ ENSENYAMENTS APLICATS</a:t>
            </a:r>
            <a:endParaRPr/>
          </a:p>
          <a:p>
            <a:pPr indent="-342900" lvl="0" marL="342900" rtl="0" algn="l">
              <a:lnSpc>
                <a:spcPct val="80000"/>
              </a:lnSpc>
              <a:spcBef>
                <a:spcPts val="300"/>
              </a:spcBef>
              <a:spcAft>
                <a:spcPts val="0"/>
              </a:spcAft>
              <a:buNone/>
            </a:pPr>
            <a:r>
              <a:t/>
            </a:r>
            <a:endParaRPr sz="1600">
              <a:latin typeface="Calibri"/>
              <a:ea typeface="Calibri"/>
              <a:cs typeface="Calibri"/>
              <a:sym typeface="Calibri"/>
            </a:endParaRPr>
          </a:p>
          <a:p>
            <a:pPr indent="-342900" lvl="0" marL="342900" rtl="0" algn="ctr">
              <a:lnSpc>
                <a:spcPct val="80000"/>
              </a:lnSpc>
              <a:spcBef>
                <a:spcPts val="300"/>
              </a:spcBef>
              <a:spcAft>
                <a:spcPts val="0"/>
              </a:spcAft>
              <a:buNone/>
            </a:pPr>
            <a:r>
              <a:rPr lang="ca" sz="1600">
                <a:latin typeface="Calibri"/>
                <a:ea typeface="Calibri"/>
                <a:cs typeface="Calibri"/>
                <a:sym typeface="Calibri"/>
              </a:rPr>
              <a:t> </a:t>
            </a:r>
            <a:endParaRPr/>
          </a:p>
          <a:p>
            <a:pPr indent="-342900" lvl="0" marL="342900" rtl="0" algn="l">
              <a:lnSpc>
                <a:spcPct val="80000"/>
              </a:lnSpc>
              <a:spcBef>
                <a:spcPts val="30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342900" lvl="0" marL="342900" rtl="0" algn="ctr">
              <a:spcBef>
                <a:spcPts val="0"/>
              </a:spcBef>
              <a:spcAft>
                <a:spcPts val="0"/>
              </a:spcAft>
              <a:buNone/>
            </a:pPr>
            <a:r>
              <a:rPr b="1" lang="ca" sz="1600">
                <a:latin typeface="Calibri"/>
                <a:ea typeface="Calibri"/>
                <a:cs typeface="Calibri"/>
                <a:sym typeface="Calibri"/>
              </a:rPr>
              <a:t>       </a:t>
            </a:r>
            <a:endParaRPr b="1" sz="1600">
              <a:latin typeface="Calibri"/>
              <a:ea typeface="Calibri"/>
              <a:cs typeface="Calibri"/>
              <a:sym typeface="Calibri"/>
            </a:endParaRPr>
          </a:p>
          <a:p>
            <a:pPr indent="-342900" lvl="0" marL="342900" rtl="0" algn="ctr">
              <a:spcBef>
                <a:spcPts val="0"/>
              </a:spcBef>
              <a:spcAft>
                <a:spcPts val="0"/>
              </a:spcAft>
              <a:buNone/>
            </a:pPr>
            <a:r>
              <a:t/>
            </a:r>
            <a:endParaRPr b="1" sz="1600">
              <a:latin typeface="Calibri"/>
              <a:ea typeface="Calibri"/>
              <a:cs typeface="Calibri"/>
              <a:sym typeface="Calibri"/>
            </a:endParaRPr>
          </a:p>
          <a:p>
            <a:pPr indent="-342900" lvl="0" marL="342900" rtl="0" algn="ctr">
              <a:spcBef>
                <a:spcPts val="0"/>
              </a:spcBef>
              <a:spcAft>
                <a:spcPts val="0"/>
              </a:spcAft>
              <a:buNone/>
            </a:pPr>
            <a:r>
              <a:rPr b="1" lang="ca" sz="1600">
                <a:latin typeface="Calibri"/>
                <a:ea typeface="Calibri"/>
                <a:cs typeface="Calibri"/>
                <a:sym typeface="Calibri"/>
              </a:rPr>
              <a:t>Itinerari 1</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640"/>
              </a:spcBef>
              <a:spcAft>
                <a:spcPts val="0"/>
              </a:spcAft>
              <a:buNone/>
            </a:pPr>
            <a:r>
              <a:t/>
            </a:r>
            <a:endParaRPr b="1" sz="1600">
              <a:latin typeface="Calibri"/>
              <a:ea typeface="Calibri"/>
              <a:cs typeface="Calibri"/>
              <a:sym typeface="Calibri"/>
            </a:endParaRPr>
          </a:p>
          <a:p>
            <a:pPr indent="0" lvl="0" marL="0" rtl="0" algn="l">
              <a:spcBef>
                <a:spcPts val="640"/>
              </a:spcBef>
              <a:spcAft>
                <a:spcPts val="0"/>
              </a:spcAft>
              <a:buNone/>
            </a:pPr>
            <a:r>
              <a:t/>
            </a:r>
            <a:endParaRPr b="1" sz="1600">
              <a:latin typeface="Calibri"/>
              <a:ea typeface="Calibri"/>
              <a:cs typeface="Calibri"/>
              <a:sym typeface="Calibri"/>
            </a:endParaRPr>
          </a:p>
          <a:p>
            <a:pPr indent="0" lvl="0" marL="0" rtl="0" algn="l">
              <a:spcBef>
                <a:spcPts val="640"/>
              </a:spcBef>
              <a:spcAft>
                <a:spcPts val="0"/>
              </a:spcAft>
              <a:buNone/>
            </a:pPr>
            <a:r>
              <a:t/>
            </a:r>
            <a:endParaRPr b="1" sz="1600">
              <a:latin typeface="Calibri"/>
              <a:ea typeface="Calibri"/>
              <a:cs typeface="Calibri"/>
              <a:sym typeface="Calibri"/>
            </a:endParaRPr>
          </a:p>
          <a:p>
            <a:pPr indent="457200" lvl="0" marL="2743200" rtl="0" algn="l">
              <a:spcBef>
                <a:spcPts val="640"/>
              </a:spcBef>
              <a:spcAft>
                <a:spcPts val="0"/>
              </a:spcAft>
              <a:buNone/>
            </a:pPr>
            <a:r>
              <a:rPr b="1" lang="ca" sz="1600">
                <a:latin typeface="Calibri"/>
                <a:ea typeface="Calibri"/>
                <a:cs typeface="Calibri"/>
                <a:sym typeface="Calibri"/>
              </a:rPr>
              <a:t>Itinerari 2</a:t>
            </a:r>
            <a:endParaRPr b="1" sz="1600">
              <a:latin typeface="Calibri"/>
              <a:ea typeface="Calibri"/>
              <a:cs typeface="Calibri"/>
              <a:sym typeface="Calibri"/>
            </a:endParaRPr>
          </a:p>
        </p:txBody>
      </p:sp>
      <p:graphicFrame>
        <p:nvGraphicFramePr>
          <p:cNvPr id="203" name="Google Shape;203;p18"/>
          <p:cNvGraphicFramePr/>
          <p:nvPr/>
        </p:nvGraphicFramePr>
        <p:xfrm>
          <a:off x="1415050" y="2328163"/>
          <a:ext cx="3000000" cy="3000000"/>
        </p:xfrm>
        <a:graphic>
          <a:graphicData uri="http://schemas.openxmlformats.org/drawingml/2006/table">
            <a:tbl>
              <a:tblPr>
                <a:noFill/>
                <a:tableStyleId>{DBC98DEE-CF7C-4AE9-A06A-6ABA6D3D4AD5}</a:tableStyleId>
              </a:tblPr>
              <a:tblGrid>
                <a:gridCol w="3362425"/>
                <a:gridCol w="3362425"/>
              </a:tblGrid>
              <a:tr h="553750">
                <a:tc>
                  <a:txBody>
                    <a:bodyPr/>
                    <a:lstStyle/>
                    <a:p>
                      <a:pPr indent="0" lvl="0" marL="0" marR="0" rtl="0" algn="l">
                        <a:lnSpc>
                          <a:spcPct val="100000"/>
                        </a:lnSpc>
                        <a:spcBef>
                          <a:spcPts val="0"/>
                        </a:spcBef>
                        <a:spcAft>
                          <a:spcPts val="0"/>
                        </a:spcAft>
                        <a:buClr>
                          <a:srgbClr val="000000"/>
                        </a:buClr>
                        <a:buSzPts val="1800"/>
                        <a:buFont typeface="Calibri"/>
                        <a:buNone/>
                      </a:pPr>
                      <a:r>
                        <a:rPr lang="ca" sz="1800">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Música (3h)</a:t>
                      </a:r>
                      <a:endParaRPr/>
                    </a:p>
                  </a:txBody>
                  <a:tcPr marT="0" marB="0" marR="0" marL="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D9EAD3"/>
                    </a:solidFill>
                  </a:tcPr>
                </a:tc>
                <a:tc rowSpan="2">
                  <a:txBody>
                    <a:bodyPr/>
                    <a:lstStyle/>
                    <a:p>
                      <a:pPr indent="0" lvl="0" marL="0" marR="0" rtl="0" algn="ctr">
                        <a:lnSpc>
                          <a:spcPct val="100000"/>
                        </a:lnSpc>
                        <a:spcBef>
                          <a:spcPts val="0"/>
                        </a:spcBef>
                        <a:spcAft>
                          <a:spcPts val="0"/>
                        </a:spcAft>
                        <a:buClr>
                          <a:srgbClr val="FFFFFF"/>
                        </a:buClr>
                        <a:buSzPts val="1800"/>
                        <a:buFont typeface="Calibri"/>
                        <a:buNone/>
                      </a:pPr>
                      <a:r>
                        <a:t/>
                      </a:r>
                      <a:endParaRPr b="1" sz="18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i="0" lang="ca" sz="1500" u="none" cap="none" strike="noStrike">
                          <a:solidFill>
                            <a:srgbClr val="FFFFFF"/>
                          </a:solidFill>
                          <a:latin typeface="Calibri"/>
                          <a:ea typeface="Calibri"/>
                          <a:cs typeface="Calibri"/>
                          <a:sym typeface="Calibri"/>
                        </a:rPr>
                        <a:t>Escollir una matèria específica</a:t>
                      </a:r>
                      <a:endParaRPr sz="1100"/>
                    </a:p>
                  </a:txBody>
                  <a:tcPr marT="0" marB="0" marR="0" marL="0" anchor="ctr">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A5A5A5"/>
                    </a:solidFill>
                  </a:tcPr>
                </a:tc>
              </a:tr>
              <a:tr h="551350">
                <a:tc>
                  <a:txBody>
                    <a:bodyPr/>
                    <a:lstStyle/>
                    <a:p>
                      <a:pPr indent="0" lvl="0" marL="0" marR="0" rtl="0" algn="l">
                        <a:lnSpc>
                          <a:spcPct val="100000"/>
                        </a:lnSpc>
                        <a:spcBef>
                          <a:spcPts val="0"/>
                        </a:spcBef>
                        <a:spcAft>
                          <a:spcPts val="0"/>
                        </a:spcAft>
                        <a:buClr>
                          <a:srgbClr val="000000"/>
                        </a:buClr>
                        <a:buSzPts val="1800"/>
                        <a:buFont typeface="Calibri"/>
                        <a:buNone/>
                      </a:pPr>
                      <a:r>
                        <a:rPr lang="ca" sz="1800">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Plàstica (3h)</a:t>
                      </a:r>
                      <a:endParaRPr/>
                    </a:p>
                  </a:txBody>
                  <a:tcPr marT="0" marB="0" marR="0" marL="0">
                    <a:lnL cap="flat" cmpd="sng" w="12700">
                      <a:solidFill>
                        <a:srgbClr val="FFFFFF">
                          <a:alpha val="0"/>
                        </a:srgb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38100">
                      <a:solidFill>
                        <a:srgbClr val="FFFFFF">
                          <a:alpha val="0"/>
                        </a:srgbClr>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B6D7A8"/>
                    </a:solidFill>
                  </a:tcPr>
                </a:tc>
                <a:tc vMerge="1"/>
              </a:tr>
              <a:tr h="551350">
                <a:tc>
                  <a:txBody>
                    <a:bodyPr/>
                    <a:lstStyle/>
                    <a:p>
                      <a:pPr indent="0" lvl="0" marL="0" marR="0" rtl="0" algn="l">
                        <a:lnSpc>
                          <a:spcPct val="100000"/>
                        </a:lnSpc>
                        <a:spcBef>
                          <a:spcPts val="0"/>
                        </a:spcBef>
                        <a:spcAft>
                          <a:spcPts val="0"/>
                        </a:spcAft>
                        <a:buNone/>
                      </a:pPr>
                      <a:r>
                        <a:rPr lang="ca" sz="1800">
                          <a:latin typeface="Calibri"/>
                          <a:ea typeface="Calibri"/>
                          <a:cs typeface="Calibri"/>
                          <a:sym typeface="Calibri"/>
                        </a:rPr>
                        <a:t>    Alemany (3h)</a:t>
                      </a:r>
                      <a:endParaRPr sz="1800">
                        <a:latin typeface="Calibri"/>
                        <a:ea typeface="Calibri"/>
                        <a:cs typeface="Calibri"/>
                        <a:sym typeface="Calibri"/>
                      </a:endParaRPr>
                    </a:p>
                  </a:txBody>
                  <a:tcPr marT="0" marB="0" marR="0" marL="0">
                    <a:lnL cap="flat" cmpd="sng" w="12700">
                      <a:solidFill>
                        <a:srgbClr val="FFFFFF">
                          <a:alpha val="0"/>
                        </a:srgb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381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t/>
                      </a:r>
                      <a:endParaRPr b="1" i="0" sz="1800" u="none" cap="none" strike="noStrike">
                        <a:solidFill>
                          <a:srgbClr val="FFFFFF"/>
                        </a:solidFill>
                        <a:latin typeface="Calibri"/>
                        <a:ea typeface="Calibri"/>
                        <a:cs typeface="Calibri"/>
                        <a:sym typeface="Calibri"/>
                      </a:endParaRPr>
                    </a:p>
                  </a:txBody>
                  <a:tcPr marT="0" marB="0" marR="0" marL="0" anchor="ctr">
                    <a:lnL cap="flat" cmpd="sng" w="381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A5A5A5"/>
                    </a:solidFill>
                  </a:tcPr>
                </a:tc>
              </a:tr>
            </a:tbl>
          </a:graphicData>
        </a:graphic>
      </p:graphicFrame>
      <p:graphicFrame>
        <p:nvGraphicFramePr>
          <p:cNvPr id="204" name="Google Shape;204;p18"/>
          <p:cNvGraphicFramePr/>
          <p:nvPr/>
        </p:nvGraphicFramePr>
        <p:xfrm>
          <a:off x="1415050" y="4115625"/>
          <a:ext cx="3000000" cy="3000000"/>
        </p:xfrm>
        <a:graphic>
          <a:graphicData uri="http://schemas.openxmlformats.org/drawingml/2006/table">
            <a:tbl>
              <a:tblPr>
                <a:noFill/>
                <a:tableStyleId>{DBC98DEE-CF7C-4AE9-A06A-6ABA6D3D4AD5}</a:tableStyleId>
              </a:tblPr>
              <a:tblGrid>
                <a:gridCol w="3362425"/>
                <a:gridCol w="3362425"/>
              </a:tblGrid>
              <a:tr h="707300">
                <a:tc>
                  <a:txBody>
                    <a:bodyPr/>
                    <a:lstStyle/>
                    <a:p>
                      <a:pPr indent="0" lvl="0" marL="0" marR="0" rtl="0" algn="l">
                        <a:lnSpc>
                          <a:spcPct val="100000"/>
                        </a:lnSpc>
                        <a:spcBef>
                          <a:spcPts val="0"/>
                        </a:spcBef>
                        <a:spcAft>
                          <a:spcPts val="0"/>
                        </a:spcAft>
                        <a:buClr>
                          <a:srgbClr val="000000"/>
                        </a:buClr>
                        <a:buSzPts val="1800"/>
                        <a:buFont typeface="Calibri"/>
                        <a:buNone/>
                      </a:pPr>
                      <a:r>
                        <a:rPr lang="ca" sz="1800">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Iniciació a l’activitat</a:t>
                      </a:r>
                      <a:r>
                        <a:rPr lang="ca" sz="1800">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lang="ca" sz="1800">
                          <a:latin typeface="Calibri"/>
                          <a:ea typeface="Calibri"/>
                          <a:cs typeface="Calibri"/>
                          <a:sym typeface="Calibri"/>
                        </a:rPr>
                        <a:t>    emprenedora (3 h)</a:t>
                      </a:r>
                      <a:endParaRPr/>
                    </a:p>
                  </a:txBody>
                  <a:tcPr marT="0" marB="0" marR="0" marL="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95B3D7"/>
                    </a:solidFill>
                  </a:tcPr>
                </a:tc>
                <a:tc rowSpan="3">
                  <a:txBody>
                    <a:bodyPr/>
                    <a:lstStyle/>
                    <a:p>
                      <a:pPr indent="0" lvl="0" marL="0" marR="0" rtl="0" algn="ctr">
                        <a:lnSpc>
                          <a:spcPct val="100000"/>
                        </a:lnSpc>
                        <a:spcBef>
                          <a:spcPts val="0"/>
                        </a:spcBef>
                        <a:spcAft>
                          <a:spcPts val="0"/>
                        </a:spcAft>
                        <a:buClr>
                          <a:srgbClr val="FFFFFF"/>
                        </a:buClr>
                        <a:buSzPts val="1800"/>
                        <a:buFont typeface="Calibri"/>
                        <a:buNone/>
                      </a:pPr>
                      <a:r>
                        <a:rPr b="1" lang="ca" sz="1500">
                          <a:solidFill>
                            <a:srgbClr val="FFFFFF"/>
                          </a:solidFill>
                          <a:latin typeface="Calibri"/>
                          <a:ea typeface="Calibri"/>
                          <a:cs typeface="Calibri"/>
                          <a:sym typeface="Calibri"/>
                        </a:rPr>
                        <a:t>Es recomana per a:</a:t>
                      </a:r>
                      <a:endParaRPr b="1" sz="15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i="0" lang="ca" sz="1500" u="none" cap="none" strike="noStrike">
                          <a:solidFill>
                            <a:srgbClr val="FFFFFF"/>
                          </a:solidFill>
                          <a:latin typeface="Calibri"/>
                          <a:ea typeface="Calibri"/>
                          <a:cs typeface="Calibri"/>
                          <a:sym typeface="Calibri"/>
                        </a:rPr>
                        <a:t>Qualsevol CFGM</a:t>
                      </a:r>
                      <a:endParaRPr b="1" i="0" sz="15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lang="ca" sz="1500">
                          <a:solidFill>
                            <a:srgbClr val="FFFFFF"/>
                          </a:solidFill>
                          <a:latin typeface="Calibri"/>
                          <a:ea typeface="Calibri"/>
                          <a:cs typeface="Calibri"/>
                          <a:sym typeface="Calibri"/>
                        </a:rPr>
                        <a:t>Batxillerats SENSE matemàtiques</a:t>
                      </a:r>
                      <a:endParaRPr b="1" sz="1500">
                        <a:solidFill>
                          <a:srgbClr val="FFFFFF"/>
                        </a:solidFill>
                        <a:latin typeface="Calibri"/>
                        <a:ea typeface="Calibri"/>
                        <a:cs typeface="Calibri"/>
                        <a:sym typeface="Calibri"/>
                      </a:endParaRPr>
                    </a:p>
                  </a:txBody>
                  <a:tcPr marT="0" marB="0" marR="0" marL="0" anchor="ctr">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5B9BD5"/>
                    </a:solidFill>
                  </a:tcPr>
                </a:tc>
              </a:tr>
              <a:tr h="473550">
                <a:tc>
                  <a:txBody>
                    <a:bodyPr/>
                    <a:lstStyle/>
                    <a:p>
                      <a:pPr indent="0" lvl="0" marL="0" marR="0" rtl="0" algn="l">
                        <a:lnSpc>
                          <a:spcPct val="100000"/>
                        </a:lnSpc>
                        <a:spcBef>
                          <a:spcPts val="0"/>
                        </a:spcBef>
                        <a:spcAft>
                          <a:spcPts val="0"/>
                        </a:spcAft>
                        <a:buClr>
                          <a:srgbClr val="000000"/>
                        </a:buClr>
                        <a:buSzPts val="1800"/>
                        <a:buFont typeface="Calibri"/>
                        <a:buNone/>
                      </a:pPr>
                      <a:r>
                        <a:rPr lang="ca" sz="1800">
                          <a:solidFill>
                            <a:srgbClr val="000000"/>
                          </a:solidFill>
                          <a:latin typeface="Calibri"/>
                          <a:ea typeface="Calibri"/>
                          <a:cs typeface="Calibri"/>
                          <a:sym typeface="Calibri"/>
                        </a:rPr>
                        <a:t>   Tecnologia</a:t>
                      </a:r>
                      <a:r>
                        <a:rPr b="0" i="0" lang="ca" sz="1800" u="none" cap="none" strike="noStrike">
                          <a:solidFill>
                            <a:srgbClr val="000000"/>
                          </a:solidFill>
                          <a:latin typeface="Calibri"/>
                          <a:ea typeface="Calibri"/>
                          <a:cs typeface="Calibri"/>
                          <a:sym typeface="Calibri"/>
                        </a:rPr>
                        <a:t> (3h)</a:t>
                      </a:r>
                      <a:endParaRPr/>
                    </a:p>
                  </a:txBody>
                  <a:tcPr marT="0" marB="0" marR="0" marL="0">
                    <a:lnL cap="flat" cmpd="sng" w="12700">
                      <a:solidFill>
                        <a:srgbClr val="FFFFFF">
                          <a:alpha val="0"/>
                        </a:srgb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381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D0D8E8"/>
                    </a:solidFill>
                  </a:tcPr>
                </a:tc>
                <a:tc vMerge="1"/>
              </a:tr>
              <a:tr h="475600">
                <a:tc>
                  <a:txBody>
                    <a:bodyPr/>
                    <a:lstStyle/>
                    <a:p>
                      <a:pPr indent="0" lvl="0" marL="0" marR="0" rtl="0" algn="l">
                        <a:lnSpc>
                          <a:spcPct val="100000"/>
                        </a:lnSpc>
                        <a:spcBef>
                          <a:spcPts val="0"/>
                        </a:spcBef>
                        <a:spcAft>
                          <a:spcPts val="0"/>
                        </a:spcAft>
                        <a:buClr>
                          <a:srgbClr val="000000"/>
                        </a:buClr>
                        <a:buSzPts val="1800"/>
                        <a:buFont typeface="Calibri"/>
                        <a:buNone/>
                      </a:pPr>
                      <a:r>
                        <a:rPr lang="ca" sz="1800">
                          <a:latin typeface="Calibri"/>
                          <a:ea typeface="Calibri"/>
                          <a:cs typeface="Calibri"/>
                          <a:sym typeface="Calibri"/>
                        </a:rPr>
                        <a:t>   </a:t>
                      </a:r>
                      <a:r>
                        <a:rPr b="0" i="0" lang="ca" sz="1800" u="none" cap="none" strike="noStrike">
                          <a:solidFill>
                            <a:srgbClr val="000000"/>
                          </a:solidFill>
                          <a:latin typeface="Calibri"/>
                          <a:ea typeface="Calibri"/>
                          <a:cs typeface="Calibri"/>
                          <a:sym typeface="Calibri"/>
                        </a:rPr>
                        <a:t>Matemàtiques A (4h)</a:t>
                      </a:r>
                      <a:endParaRPr/>
                    </a:p>
                  </a:txBody>
                  <a:tcPr marT="0" marB="0" marR="0" marL="0">
                    <a:lnL cap="flat" cmpd="sng" w="12700">
                      <a:solidFill>
                        <a:srgbClr val="FFFFFF">
                          <a:alpha val="0"/>
                        </a:srgbClr>
                      </a:solidFill>
                      <a:prstDash val="solid"/>
                      <a:round/>
                      <a:headEnd len="sm" w="sm" type="none"/>
                      <a:tailEnd len="sm" w="sm" type="none"/>
                    </a:lnL>
                    <a:lnR cap="flat" cmpd="sng" w="381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E9EDF4"/>
                    </a:solidFill>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